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2"/>
  </p:sldMasterIdLst>
  <p:notesMasterIdLst>
    <p:notesMasterId r:id="rId23"/>
  </p:notesMasterIdLst>
  <p:handoutMasterIdLst>
    <p:handoutMasterId r:id="rId24"/>
  </p:handoutMasterIdLst>
  <p:sldIdLst>
    <p:sldId id="4887" r:id="rId3"/>
    <p:sldId id="4869" r:id="rId4"/>
    <p:sldId id="4888" r:id="rId5"/>
    <p:sldId id="4889" r:id="rId6"/>
    <p:sldId id="4896" r:id="rId7"/>
    <p:sldId id="4894" r:id="rId8"/>
    <p:sldId id="4893" r:id="rId9"/>
    <p:sldId id="4895" r:id="rId10"/>
    <p:sldId id="4891" r:id="rId11"/>
    <p:sldId id="4890" r:id="rId12"/>
    <p:sldId id="4870" r:id="rId13"/>
    <p:sldId id="4886" r:id="rId14"/>
    <p:sldId id="4871" r:id="rId15"/>
    <p:sldId id="4872" r:id="rId16"/>
    <p:sldId id="4873" r:id="rId17"/>
    <p:sldId id="4874" r:id="rId18"/>
    <p:sldId id="4875" r:id="rId19"/>
    <p:sldId id="4876" r:id="rId20"/>
    <p:sldId id="4883" r:id="rId21"/>
    <p:sldId id="4897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F"/>
    <a:srgbClr val="E0DDD8"/>
    <a:srgbClr val="E1DED9"/>
    <a:srgbClr val="F0EFEB"/>
    <a:srgbClr val="EEE6DD"/>
    <a:srgbClr val="EEEDE9"/>
    <a:srgbClr val="EAE6E2"/>
    <a:srgbClr val="000000"/>
    <a:srgbClr val="E7E7E7"/>
    <a:srgbClr val="7D2CF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721" autoAdjust="0"/>
  </p:normalViewPr>
  <p:slideViewPr>
    <p:cSldViewPr snapToGrid="0" showGuides="1">
      <p:cViewPr varScale="1">
        <p:scale>
          <a:sx n="107" d="100"/>
          <a:sy n="107" d="100"/>
        </p:scale>
        <p:origin x="1482" y="108"/>
      </p:cViewPr>
      <p:guideLst/>
    </p:cSldViewPr>
  </p:slideViewPr>
  <p:outlineViewPr>
    <p:cViewPr>
      <p:scale>
        <a:sx n="100" d="100"/>
        <a:sy n="100" d="100"/>
      </p:scale>
      <p:origin x="0" y="-528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8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 Light" panose="00000400000000000000" pitchFamily="5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F343E-A4B4-4945-A289-F71CC24FF5E2}" type="datetimeFigureOut">
              <a:rPr lang="zh-CN" altLang="en-US" smtClean="0">
                <a:latin typeface="Montserrat Light" panose="00000400000000000000" pitchFamily="50" charset="0"/>
              </a:rPr>
              <a:t>2019/10/11</a:t>
            </a:fld>
            <a:endParaRPr lang="zh-CN" altLang="en-US">
              <a:latin typeface="Montserrat Light" panose="00000400000000000000" pitchFamily="5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 Light" panose="00000400000000000000" pitchFamily="5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3BE7-4887-454D-AC07-8146F5385083}" type="slidenum">
              <a:rPr lang="zh-CN" altLang="en-US" smtClean="0">
                <a:latin typeface="Montserrat Light" panose="00000400000000000000" pitchFamily="50" charset="0"/>
              </a:rPr>
              <a:t>‹#›</a:t>
            </a:fld>
            <a:endParaRPr lang="zh-CN" altLang="en-US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0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184EC83E-688E-43DA-BB76-712D53DE601D}" type="datetimeFigureOut">
              <a:rPr lang="zh-CN" altLang="en-US" smtClean="0"/>
              <a:pPr/>
              <a:t>2019/10/11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BFEC4DAE-4541-43CA-A4FF-DC618A162F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81" rtl="0" eaLnBrk="1" latinLnBrk="0" hangingPunct="1">
      <a:defRPr sz="1056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1pPr>
    <a:lvl2pPr marL="402290" algn="l" defTabSz="804581" rtl="0" eaLnBrk="1" latinLnBrk="0" hangingPunct="1">
      <a:defRPr sz="1056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2pPr>
    <a:lvl3pPr marL="804581" algn="l" defTabSz="804581" rtl="0" eaLnBrk="1" latinLnBrk="0" hangingPunct="1">
      <a:defRPr sz="1056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3pPr>
    <a:lvl4pPr marL="1206871" algn="l" defTabSz="804581" rtl="0" eaLnBrk="1" latinLnBrk="0" hangingPunct="1">
      <a:defRPr sz="1056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4pPr>
    <a:lvl5pPr marL="1609161" algn="l" defTabSz="804581" rtl="0" eaLnBrk="1" latinLnBrk="0" hangingPunct="1">
      <a:defRPr sz="1056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5pPr>
    <a:lvl6pPr marL="2011451" algn="l" defTabSz="804581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742" algn="l" defTabSz="804581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032" algn="l" defTabSz="804581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322" algn="l" defTabSz="804581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04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43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8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16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61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5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905999" cy="6858001"/>
          </a:xfrm>
          <a:custGeom>
            <a:avLst/>
            <a:gdLst>
              <a:gd name="connsiteX0" fmla="*/ 0 w 18287999"/>
              <a:gd name="connsiteY0" fmla="*/ 0 h 10287001"/>
              <a:gd name="connsiteX1" fmla="*/ 18287999 w 18287999"/>
              <a:gd name="connsiteY1" fmla="*/ 0 h 10287001"/>
              <a:gd name="connsiteX2" fmla="*/ 18287999 w 18287999"/>
              <a:gd name="connsiteY2" fmla="*/ 10287001 h 10287001"/>
              <a:gd name="connsiteX3" fmla="*/ 0 w 18287999"/>
              <a:gd name="connsiteY3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9" h="10287001">
                <a:moveTo>
                  <a:pt x="0" y="0"/>
                </a:moveTo>
                <a:lnTo>
                  <a:pt x="18287999" y="0"/>
                </a:lnTo>
                <a:lnTo>
                  <a:pt x="18287999" y="10287001"/>
                </a:lnTo>
                <a:lnTo>
                  <a:pt x="0" y="102870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03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6" y="554241"/>
            <a:ext cx="878284" cy="228354"/>
          </a:xfrm>
          <a:prstGeom prst="rect">
            <a:avLst/>
          </a:prstGeom>
        </p:spPr>
      </p:pic>
      <p:sp>
        <p:nvSpPr>
          <p:cNvPr id="26" name="TextBox 25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95519" y="515138"/>
            <a:ext cx="25618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ЦЕНТРАЛИЗОВАННАЯ ОХРАНА</a:t>
            </a:r>
          </a:p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АВТОМОБИЛЬНОГО ТРАНСПОРТА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53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pos="365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95BBF9-695A-4F20-9E52-27D3F9FBE7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5663" y="549276"/>
            <a:ext cx="2827337" cy="5759450"/>
          </a:xfrm>
          <a:custGeom>
            <a:avLst/>
            <a:gdLst>
              <a:gd name="connsiteX0" fmla="*/ 0 w 5219699"/>
              <a:gd name="connsiteY0" fmla="*/ 0 h 8639175"/>
              <a:gd name="connsiteX1" fmla="*/ 5219699 w 5219699"/>
              <a:gd name="connsiteY1" fmla="*/ 0 h 8639175"/>
              <a:gd name="connsiteX2" fmla="*/ 5219699 w 5219699"/>
              <a:gd name="connsiteY2" fmla="*/ 8639175 h 8639175"/>
              <a:gd name="connsiteX3" fmla="*/ 0 w 5219699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9699" h="8639175">
                <a:moveTo>
                  <a:pt x="0" y="0"/>
                </a:moveTo>
                <a:lnTo>
                  <a:pt x="5219699" y="0"/>
                </a:lnTo>
                <a:lnTo>
                  <a:pt x="5219699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6" y="554241"/>
            <a:ext cx="878284" cy="2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4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pos="365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6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49C313-FDA7-4CB9-8858-0E8FE26726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1238" y="1270000"/>
            <a:ext cx="2806701" cy="4318000"/>
          </a:xfrm>
          <a:custGeom>
            <a:avLst/>
            <a:gdLst>
              <a:gd name="connsiteX0" fmla="*/ 0 w 5181601"/>
              <a:gd name="connsiteY0" fmla="*/ 0 h 6477000"/>
              <a:gd name="connsiteX1" fmla="*/ 5181601 w 5181601"/>
              <a:gd name="connsiteY1" fmla="*/ 0 h 6477000"/>
              <a:gd name="connsiteX2" fmla="*/ 5181601 w 5181601"/>
              <a:gd name="connsiteY2" fmla="*/ 6477000 h 6477000"/>
              <a:gd name="connsiteX3" fmla="*/ 0 w 5181601"/>
              <a:gd name="connsiteY3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1" h="6477000">
                <a:moveTo>
                  <a:pt x="0" y="0"/>
                </a:moveTo>
                <a:lnTo>
                  <a:pt x="5181601" y="0"/>
                </a:lnTo>
                <a:lnTo>
                  <a:pt x="5181601" y="6477000"/>
                </a:lnTo>
                <a:lnTo>
                  <a:pt x="0" y="647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308936"/>
            <a:ext cx="1730145" cy="17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j-lt"/>
              </a:rPr>
              <a:t>www.envatomarket.com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A3D84-1848-46A7-8ADE-2DA0838A7EB7}"/>
              </a:ext>
            </a:extLst>
          </p:cNvPr>
          <p:cNvGrpSpPr/>
          <p:nvPr userDrawn="1"/>
        </p:nvGrpSpPr>
        <p:grpSpPr>
          <a:xfrm>
            <a:off x="9081625" y="549276"/>
            <a:ext cx="373625" cy="160231"/>
            <a:chOff x="7391400" y="3739197"/>
            <a:chExt cx="3505200" cy="1221372"/>
          </a:xfrm>
          <a:solidFill>
            <a:schemeClr val="accent1"/>
          </a:solidFill>
        </p:grpSpPr>
        <p:sp>
          <p:nvSpPr>
            <p:cNvPr id="12" name="Freeform 151">
              <a:extLst>
                <a:ext uri="{FF2B5EF4-FFF2-40B4-BE49-F238E27FC236}">
                  <a16:creationId xmlns:a16="http://schemas.microsoft.com/office/drawing/2014/main" id="{3593A7F4-B88A-41E7-9531-291647DC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739197"/>
              <a:ext cx="1564214" cy="1221372"/>
            </a:xfrm>
            <a:custGeom>
              <a:avLst/>
              <a:gdLst>
                <a:gd name="T0" fmla="*/ 0 w 876"/>
                <a:gd name="T1" fmla="*/ 684 h 684"/>
                <a:gd name="T2" fmla="*/ 441 w 876"/>
                <a:gd name="T3" fmla="*/ 0 h 684"/>
                <a:gd name="T4" fmla="*/ 876 w 876"/>
                <a:gd name="T5" fmla="*/ 684 h 684"/>
                <a:gd name="T6" fmla="*/ 678 w 876"/>
                <a:gd name="T7" fmla="*/ 684 h 684"/>
                <a:gd name="T8" fmla="*/ 438 w 876"/>
                <a:gd name="T9" fmla="*/ 315 h 684"/>
                <a:gd name="T10" fmla="*/ 197 w 876"/>
                <a:gd name="T11" fmla="*/ 684 h 684"/>
                <a:gd name="T12" fmla="*/ 0 w 876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0" y="684"/>
                  </a:moveTo>
                  <a:lnTo>
                    <a:pt x="441" y="0"/>
                  </a:lnTo>
                  <a:lnTo>
                    <a:pt x="876" y="684"/>
                  </a:lnTo>
                  <a:lnTo>
                    <a:pt x="678" y="684"/>
                  </a:lnTo>
                  <a:lnTo>
                    <a:pt x="438" y="315"/>
                  </a:lnTo>
                  <a:lnTo>
                    <a:pt x="197" y="684"/>
                  </a:lnTo>
                  <a:lnTo>
                    <a:pt x="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84B12A6E-CF54-43A6-A25E-1C04322C9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7389" y="3739197"/>
              <a:ext cx="1639211" cy="1221372"/>
            </a:xfrm>
            <a:custGeom>
              <a:avLst/>
              <a:gdLst>
                <a:gd name="T0" fmla="*/ 918 w 918"/>
                <a:gd name="T1" fmla="*/ 571 h 684"/>
                <a:gd name="T2" fmla="*/ 918 w 918"/>
                <a:gd name="T3" fmla="*/ 684 h 684"/>
                <a:gd name="T4" fmla="*/ 156 w 918"/>
                <a:gd name="T5" fmla="*/ 684 h 684"/>
                <a:gd name="T6" fmla="*/ 156 w 918"/>
                <a:gd name="T7" fmla="*/ 571 h 684"/>
                <a:gd name="T8" fmla="*/ 918 w 918"/>
                <a:gd name="T9" fmla="*/ 571 h 684"/>
                <a:gd name="T10" fmla="*/ 918 w 918"/>
                <a:gd name="T11" fmla="*/ 400 h 684"/>
                <a:gd name="T12" fmla="*/ 213 w 918"/>
                <a:gd name="T13" fmla="*/ 400 h 684"/>
                <a:gd name="T14" fmla="*/ 135 w 918"/>
                <a:gd name="T15" fmla="*/ 282 h 684"/>
                <a:gd name="T16" fmla="*/ 918 w 918"/>
                <a:gd name="T17" fmla="*/ 284 h 684"/>
                <a:gd name="T18" fmla="*/ 918 w 918"/>
                <a:gd name="T19" fmla="*/ 400 h 684"/>
                <a:gd name="T20" fmla="*/ 918 w 918"/>
                <a:gd name="T21" fmla="*/ 114 h 684"/>
                <a:gd name="T22" fmla="*/ 87 w 918"/>
                <a:gd name="T23" fmla="*/ 114 h 684"/>
                <a:gd name="T24" fmla="*/ 0 w 918"/>
                <a:gd name="T25" fmla="*/ 0 h 684"/>
                <a:gd name="T26" fmla="*/ 918 w 918"/>
                <a:gd name="T27" fmla="*/ 0 h 684"/>
                <a:gd name="T28" fmla="*/ 918 w 918"/>
                <a:gd name="T29" fmla="*/ 11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8" h="684">
                  <a:moveTo>
                    <a:pt x="918" y="571"/>
                  </a:moveTo>
                  <a:lnTo>
                    <a:pt x="918" y="684"/>
                  </a:lnTo>
                  <a:lnTo>
                    <a:pt x="156" y="684"/>
                  </a:lnTo>
                  <a:lnTo>
                    <a:pt x="156" y="571"/>
                  </a:lnTo>
                  <a:lnTo>
                    <a:pt x="918" y="571"/>
                  </a:lnTo>
                  <a:close/>
                  <a:moveTo>
                    <a:pt x="918" y="400"/>
                  </a:moveTo>
                  <a:lnTo>
                    <a:pt x="213" y="400"/>
                  </a:lnTo>
                  <a:lnTo>
                    <a:pt x="135" y="282"/>
                  </a:lnTo>
                  <a:lnTo>
                    <a:pt x="918" y="284"/>
                  </a:lnTo>
                  <a:lnTo>
                    <a:pt x="918" y="400"/>
                  </a:lnTo>
                  <a:close/>
                  <a:moveTo>
                    <a:pt x="918" y="114"/>
                  </a:moveTo>
                  <a:lnTo>
                    <a:pt x="87" y="114"/>
                  </a:lnTo>
                  <a:lnTo>
                    <a:pt x="0" y="0"/>
                  </a:lnTo>
                  <a:lnTo>
                    <a:pt x="918" y="0"/>
                  </a:lnTo>
                  <a:lnTo>
                    <a:pt x="9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25197D-5C0C-4222-B86E-F539A331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5947" y="3739197"/>
              <a:ext cx="1360653" cy="203563"/>
            </a:xfrm>
            <a:custGeom>
              <a:avLst/>
              <a:gdLst>
                <a:gd name="connsiteX0" fmla="*/ 1199946 w 1360653"/>
                <a:gd name="connsiteY0" fmla="*/ 0 h 203563"/>
                <a:gd name="connsiteX1" fmla="*/ 1335654 w 1360653"/>
                <a:gd name="connsiteY1" fmla="*/ 0 h 203563"/>
                <a:gd name="connsiteX2" fmla="*/ 1335655 w 1360653"/>
                <a:gd name="connsiteY2" fmla="*/ 0 h 203563"/>
                <a:gd name="connsiteX3" fmla="*/ 1360653 w 1360653"/>
                <a:gd name="connsiteY3" fmla="*/ 0 h 203563"/>
                <a:gd name="connsiteX4" fmla="*/ 1360653 w 1360653"/>
                <a:gd name="connsiteY4" fmla="*/ 203563 h 203563"/>
                <a:gd name="connsiteX5" fmla="*/ 1314227 w 1360653"/>
                <a:gd name="connsiteY5" fmla="*/ 203563 h 203563"/>
                <a:gd name="connsiteX6" fmla="*/ 1314226 w 1360653"/>
                <a:gd name="connsiteY6" fmla="*/ 203563 h 203563"/>
                <a:gd name="connsiteX7" fmla="*/ 1180304 w 1360653"/>
                <a:gd name="connsiteY7" fmla="*/ 203563 h 203563"/>
                <a:gd name="connsiteX8" fmla="*/ 803536 w 1360653"/>
                <a:gd name="connsiteY8" fmla="*/ 0 h 203563"/>
                <a:gd name="connsiteX9" fmla="*/ 933887 w 1360653"/>
                <a:gd name="connsiteY9" fmla="*/ 0 h 203563"/>
                <a:gd name="connsiteX10" fmla="*/ 1069594 w 1360653"/>
                <a:gd name="connsiteY10" fmla="*/ 0 h 203563"/>
                <a:gd name="connsiteX11" fmla="*/ 1069595 w 1360653"/>
                <a:gd name="connsiteY11" fmla="*/ 0 h 203563"/>
                <a:gd name="connsiteX12" fmla="*/ 1199945 w 1360653"/>
                <a:gd name="connsiteY12" fmla="*/ 0 h 203563"/>
                <a:gd name="connsiteX13" fmla="*/ 1180303 w 1360653"/>
                <a:gd name="connsiteY13" fmla="*/ 203563 h 203563"/>
                <a:gd name="connsiteX14" fmla="*/ 1048167 w 1360653"/>
                <a:gd name="connsiteY14" fmla="*/ 203563 h 203563"/>
                <a:gd name="connsiteX15" fmla="*/ 1048166 w 1360653"/>
                <a:gd name="connsiteY15" fmla="*/ 203563 h 203563"/>
                <a:gd name="connsiteX16" fmla="*/ 912459 w 1360653"/>
                <a:gd name="connsiteY16" fmla="*/ 203563 h 203563"/>
                <a:gd name="connsiteX17" fmla="*/ 782108 w 1360653"/>
                <a:gd name="connsiteY17" fmla="*/ 203563 h 203563"/>
                <a:gd name="connsiteX18" fmla="*/ 537476 w 1360653"/>
                <a:gd name="connsiteY18" fmla="*/ 0 h 203563"/>
                <a:gd name="connsiteX19" fmla="*/ 667827 w 1360653"/>
                <a:gd name="connsiteY19" fmla="*/ 0 h 203563"/>
                <a:gd name="connsiteX20" fmla="*/ 803535 w 1360653"/>
                <a:gd name="connsiteY20" fmla="*/ 0 h 203563"/>
                <a:gd name="connsiteX21" fmla="*/ 782107 w 1360653"/>
                <a:gd name="connsiteY21" fmla="*/ 203563 h 203563"/>
                <a:gd name="connsiteX22" fmla="*/ 646399 w 1360653"/>
                <a:gd name="connsiteY22" fmla="*/ 203563 h 203563"/>
                <a:gd name="connsiteX23" fmla="*/ 516048 w 1360653"/>
                <a:gd name="connsiteY23" fmla="*/ 203563 h 203563"/>
                <a:gd name="connsiteX24" fmla="*/ 0 w 1360653"/>
                <a:gd name="connsiteY24" fmla="*/ 0 h 203563"/>
                <a:gd name="connsiteX25" fmla="*/ 3571 w 1360653"/>
                <a:gd name="connsiteY25" fmla="*/ 0 h 203563"/>
                <a:gd name="connsiteX26" fmla="*/ 3572 w 1360653"/>
                <a:gd name="connsiteY26" fmla="*/ 0 h 203563"/>
                <a:gd name="connsiteX27" fmla="*/ 139279 w 1360653"/>
                <a:gd name="connsiteY27" fmla="*/ 0 h 203563"/>
                <a:gd name="connsiteX28" fmla="*/ 269630 w 1360653"/>
                <a:gd name="connsiteY28" fmla="*/ 0 h 203563"/>
                <a:gd name="connsiteX29" fmla="*/ 401767 w 1360653"/>
                <a:gd name="connsiteY29" fmla="*/ 0 h 203563"/>
                <a:gd name="connsiteX30" fmla="*/ 537475 w 1360653"/>
                <a:gd name="connsiteY30" fmla="*/ 0 h 203563"/>
                <a:gd name="connsiteX31" fmla="*/ 516047 w 1360653"/>
                <a:gd name="connsiteY31" fmla="*/ 203563 h 203563"/>
                <a:gd name="connsiteX32" fmla="*/ 383911 w 1360653"/>
                <a:gd name="connsiteY32" fmla="*/ 203563 h 203563"/>
                <a:gd name="connsiteX33" fmla="*/ 249988 w 1360653"/>
                <a:gd name="connsiteY33" fmla="*/ 203563 h 203563"/>
                <a:gd name="connsiteX34" fmla="*/ 117851 w 1360653"/>
                <a:gd name="connsiteY34" fmla="*/ 203563 h 203563"/>
                <a:gd name="connsiteX35" fmla="*/ 0 w 1360653"/>
                <a:gd name="connsiteY35" fmla="*/ 203563 h 203563"/>
                <a:gd name="connsiteX36" fmla="*/ 0 w 1360653"/>
                <a:gd name="connsiteY36" fmla="*/ 58927 h 203563"/>
                <a:gd name="connsiteX37" fmla="*/ 0 w 1360653"/>
                <a:gd name="connsiteY37" fmla="*/ 58926 h 2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0653" h="203563">
                  <a:moveTo>
                    <a:pt x="1199946" y="0"/>
                  </a:moveTo>
                  <a:lnTo>
                    <a:pt x="1335654" y="0"/>
                  </a:lnTo>
                  <a:lnTo>
                    <a:pt x="1335655" y="0"/>
                  </a:lnTo>
                  <a:lnTo>
                    <a:pt x="1360653" y="0"/>
                  </a:lnTo>
                  <a:lnTo>
                    <a:pt x="1360653" y="203563"/>
                  </a:lnTo>
                  <a:lnTo>
                    <a:pt x="1314227" y="203563"/>
                  </a:lnTo>
                  <a:lnTo>
                    <a:pt x="1314226" y="203563"/>
                  </a:lnTo>
                  <a:lnTo>
                    <a:pt x="1180304" y="203563"/>
                  </a:lnTo>
                  <a:close/>
                  <a:moveTo>
                    <a:pt x="803536" y="0"/>
                  </a:moveTo>
                  <a:lnTo>
                    <a:pt x="933887" y="0"/>
                  </a:lnTo>
                  <a:lnTo>
                    <a:pt x="1069594" y="0"/>
                  </a:lnTo>
                  <a:lnTo>
                    <a:pt x="1069595" y="0"/>
                  </a:lnTo>
                  <a:lnTo>
                    <a:pt x="1199945" y="0"/>
                  </a:lnTo>
                  <a:lnTo>
                    <a:pt x="1180303" y="203563"/>
                  </a:lnTo>
                  <a:lnTo>
                    <a:pt x="1048167" y="203563"/>
                  </a:lnTo>
                  <a:lnTo>
                    <a:pt x="1048166" y="203563"/>
                  </a:lnTo>
                  <a:lnTo>
                    <a:pt x="912459" y="203563"/>
                  </a:lnTo>
                  <a:lnTo>
                    <a:pt x="782108" y="203563"/>
                  </a:lnTo>
                  <a:close/>
                  <a:moveTo>
                    <a:pt x="537476" y="0"/>
                  </a:moveTo>
                  <a:lnTo>
                    <a:pt x="667827" y="0"/>
                  </a:lnTo>
                  <a:lnTo>
                    <a:pt x="803535" y="0"/>
                  </a:lnTo>
                  <a:lnTo>
                    <a:pt x="782107" y="203563"/>
                  </a:lnTo>
                  <a:lnTo>
                    <a:pt x="646399" y="203563"/>
                  </a:lnTo>
                  <a:lnTo>
                    <a:pt x="516048" y="203563"/>
                  </a:lnTo>
                  <a:close/>
                  <a:moveTo>
                    <a:pt x="0" y="0"/>
                  </a:moveTo>
                  <a:lnTo>
                    <a:pt x="3571" y="0"/>
                  </a:lnTo>
                  <a:lnTo>
                    <a:pt x="3572" y="0"/>
                  </a:lnTo>
                  <a:lnTo>
                    <a:pt x="139279" y="0"/>
                  </a:lnTo>
                  <a:lnTo>
                    <a:pt x="269630" y="0"/>
                  </a:lnTo>
                  <a:lnTo>
                    <a:pt x="401767" y="0"/>
                  </a:lnTo>
                  <a:lnTo>
                    <a:pt x="537475" y="0"/>
                  </a:lnTo>
                  <a:lnTo>
                    <a:pt x="516047" y="203563"/>
                  </a:lnTo>
                  <a:lnTo>
                    <a:pt x="383911" y="203563"/>
                  </a:lnTo>
                  <a:lnTo>
                    <a:pt x="249988" y="203563"/>
                  </a:lnTo>
                  <a:lnTo>
                    <a:pt x="117851" y="203563"/>
                  </a:lnTo>
                  <a:lnTo>
                    <a:pt x="0" y="203563"/>
                  </a:lnTo>
                  <a:lnTo>
                    <a:pt x="0" y="58927"/>
                  </a:lnTo>
                  <a:lnTo>
                    <a:pt x="0" y="58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CEF45-B473-473C-B3E0-5C7B5865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151" y="4246317"/>
              <a:ext cx="1162448" cy="207133"/>
            </a:xfrm>
            <a:custGeom>
              <a:avLst/>
              <a:gdLst>
                <a:gd name="connsiteX0" fmla="*/ 1082095 w 1162448"/>
                <a:gd name="connsiteY0" fmla="*/ 0 h 207133"/>
                <a:gd name="connsiteX1" fmla="*/ 1162448 w 1162448"/>
                <a:gd name="connsiteY1" fmla="*/ 0 h 207133"/>
                <a:gd name="connsiteX2" fmla="*/ 1162448 w 1162448"/>
                <a:gd name="connsiteY2" fmla="*/ 207133 h 207133"/>
                <a:gd name="connsiteX3" fmla="*/ 1066024 w 1162448"/>
                <a:gd name="connsiteY3" fmla="*/ 207133 h 207133"/>
                <a:gd name="connsiteX4" fmla="*/ 821392 w 1162448"/>
                <a:gd name="connsiteY4" fmla="*/ 0 h 207133"/>
                <a:gd name="connsiteX5" fmla="*/ 951743 w 1162448"/>
                <a:gd name="connsiteY5" fmla="*/ 0 h 207133"/>
                <a:gd name="connsiteX6" fmla="*/ 1082094 w 1162448"/>
                <a:gd name="connsiteY6" fmla="*/ 0 h 207133"/>
                <a:gd name="connsiteX7" fmla="*/ 1066023 w 1162448"/>
                <a:gd name="connsiteY7" fmla="*/ 207133 h 207133"/>
                <a:gd name="connsiteX8" fmla="*/ 930315 w 1162448"/>
                <a:gd name="connsiteY8" fmla="*/ 207133 h 207133"/>
                <a:gd name="connsiteX9" fmla="*/ 799964 w 1162448"/>
                <a:gd name="connsiteY9" fmla="*/ 207133 h 207133"/>
                <a:gd name="connsiteX10" fmla="*/ 419625 w 1162448"/>
                <a:gd name="connsiteY10" fmla="*/ 0 h 207133"/>
                <a:gd name="connsiteX11" fmla="*/ 553546 w 1162448"/>
                <a:gd name="connsiteY11" fmla="*/ 0 h 207133"/>
                <a:gd name="connsiteX12" fmla="*/ 553548 w 1162448"/>
                <a:gd name="connsiteY12" fmla="*/ 0 h 207133"/>
                <a:gd name="connsiteX13" fmla="*/ 685683 w 1162448"/>
                <a:gd name="connsiteY13" fmla="*/ 0 h 207133"/>
                <a:gd name="connsiteX14" fmla="*/ 821391 w 1162448"/>
                <a:gd name="connsiteY14" fmla="*/ 0 h 207133"/>
                <a:gd name="connsiteX15" fmla="*/ 799963 w 1162448"/>
                <a:gd name="connsiteY15" fmla="*/ 207133 h 207133"/>
                <a:gd name="connsiteX16" fmla="*/ 664255 w 1162448"/>
                <a:gd name="connsiteY16" fmla="*/ 207133 h 207133"/>
                <a:gd name="connsiteX17" fmla="*/ 533906 w 1162448"/>
                <a:gd name="connsiteY17" fmla="*/ 207133 h 207133"/>
                <a:gd name="connsiteX18" fmla="*/ 533904 w 1162448"/>
                <a:gd name="connsiteY18" fmla="*/ 207133 h 207133"/>
                <a:gd name="connsiteX19" fmla="*/ 398197 w 1162448"/>
                <a:gd name="connsiteY19" fmla="*/ 207133 h 207133"/>
                <a:gd name="connsiteX20" fmla="*/ 21428 w 1162448"/>
                <a:gd name="connsiteY20" fmla="*/ 0 h 207133"/>
                <a:gd name="connsiteX21" fmla="*/ 151779 w 1162448"/>
                <a:gd name="connsiteY21" fmla="*/ 0 h 207133"/>
                <a:gd name="connsiteX22" fmla="*/ 287488 w 1162448"/>
                <a:gd name="connsiteY22" fmla="*/ 0 h 207133"/>
                <a:gd name="connsiteX23" fmla="*/ 419624 w 1162448"/>
                <a:gd name="connsiteY23" fmla="*/ 0 h 207133"/>
                <a:gd name="connsiteX24" fmla="*/ 398196 w 1162448"/>
                <a:gd name="connsiteY24" fmla="*/ 207133 h 207133"/>
                <a:gd name="connsiteX25" fmla="*/ 266060 w 1162448"/>
                <a:gd name="connsiteY25" fmla="*/ 207133 h 207133"/>
                <a:gd name="connsiteX26" fmla="*/ 132137 w 1162448"/>
                <a:gd name="connsiteY26" fmla="*/ 207133 h 207133"/>
                <a:gd name="connsiteX27" fmla="*/ 0 w 1162448"/>
                <a:gd name="connsiteY27" fmla="*/ 207133 h 2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2448" h="207133">
                  <a:moveTo>
                    <a:pt x="1082095" y="0"/>
                  </a:moveTo>
                  <a:lnTo>
                    <a:pt x="1162448" y="0"/>
                  </a:lnTo>
                  <a:lnTo>
                    <a:pt x="1162448" y="207133"/>
                  </a:lnTo>
                  <a:lnTo>
                    <a:pt x="1066024" y="207133"/>
                  </a:lnTo>
                  <a:close/>
                  <a:moveTo>
                    <a:pt x="821392" y="0"/>
                  </a:moveTo>
                  <a:lnTo>
                    <a:pt x="951743" y="0"/>
                  </a:lnTo>
                  <a:lnTo>
                    <a:pt x="1082094" y="0"/>
                  </a:lnTo>
                  <a:lnTo>
                    <a:pt x="1066023" y="207133"/>
                  </a:lnTo>
                  <a:lnTo>
                    <a:pt x="930315" y="207133"/>
                  </a:lnTo>
                  <a:lnTo>
                    <a:pt x="799964" y="207133"/>
                  </a:lnTo>
                  <a:close/>
                  <a:moveTo>
                    <a:pt x="419625" y="0"/>
                  </a:moveTo>
                  <a:lnTo>
                    <a:pt x="553546" y="0"/>
                  </a:lnTo>
                  <a:lnTo>
                    <a:pt x="553548" y="0"/>
                  </a:lnTo>
                  <a:lnTo>
                    <a:pt x="685683" y="0"/>
                  </a:lnTo>
                  <a:lnTo>
                    <a:pt x="821391" y="0"/>
                  </a:lnTo>
                  <a:lnTo>
                    <a:pt x="799963" y="207133"/>
                  </a:lnTo>
                  <a:lnTo>
                    <a:pt x="664255" y="207133"/>
                  </a:lnTo>
                  <a:lnTo>
                    <a:pt x="533906" y="207133"/>
                  </a:lnTo>
                  <a:lnTo>
                    <a:pt x="533904" y="207133"/>
                  </a:lnTo>
                  <a:lnTo>
                    <a:pt x="398197" y="207133"/>
                  </a:lnTo>
                  <a:close/>
                  <a:moveTo>
                    <a:pt x="21428" y="0"/>
                  </a:moveTo>
                  <a:lnTo>
                    <a:pt x="151779" y="0"/>
                  </a:lnTo>
                  <a:lnTo>
                    <a:pt x="287488" y="0"/>
                  </a:lnTo>
                  <a:lnTo>
                    <a:pt x="419624" y="0"/>
                  </a:lnTo>
                  <a:lnTo>
                    <a:pt x="398196" y="207133"/>
                  </a:lnTo>
                  <a:lnTo>
                    <a:pt x="266060" y="207133"/>
                  </a:lnTo>
                  <a:lnTo>
                    <a:pt x="132137" y="207133"/>
                  </a:lnTo>
                  <a:lnTo>
                    <a:pt x="0" y="207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21655-41AA-4526-9A1A-3AD11C2D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629" y="3739197"/>
              <a:ext cx="2240971" cy="1221372"/>
            </a:xfrm>
            <a:custGeom>
              <a:avLst/>
              <a:gdLst>
                <a:gd name="connsiteX0" fmla="*/ 299986 w 2240971"/>
                <a:gd name="connsiteY0" fmla="*/ 0 h 1221372"/>
                <a:gd name="connsiteX1" fmla="*/ 949298 w 2240971"/>
                <a:gd name="connsiteY1" fmla="*/ 1007095 h 1221372"/>
                <a:gd name="connsiteX2" fmla="*/ 2240971 w 2240971"/>
                <a:gd name="connsiteY2" fmla="*/ 1007095 h 1221372"/>
                <a:gd name="connsiteX3" fmla="*/ 2240971 w 2240971"/>
                <a:gd name="connsiteY3" fmla="*/ 1019594 h 1221372"/>
                <a:gd name="connsiteX4" fmla="*/ 2240971 w 2240971"/>
                <a:gd name="connsiteY4" fmla="*/ 1066021 h 1221372"/>
                <a:gd name="connsiteX5" fmla="*/ 2240971 w 2240971"/>
                <a:gd name="connsiteY5" fmla="*/ 1066021 h 1221372"/>
                <a:gd name="connsiteX6" fmla="*/ 2240971 w 2240971"/>
                <a:gd name="connsiteY6" fmla="*/ 1221370 h 1221372"/>
                <a:gd name="connsiteX7" fmla="*/ 2240971 w 2240971"/>
                <a:gd name="connsiteY7" fmla="*/ 1221372 h 1221372"/>
                <a:gd name="connsiteX8" fmla="*/ 2224901 w 2240971"/>
                <a:gd name="connsiteY8" fmla="*/ 1221372 h 1221372"/>
                <a:gd name="connsiteX9" fmla="*/ 2224901 w 2240971"/>
                <a:gd name="connsiteY9" fmla="*/ 1221370 h 1221372"/>
                <a:gd name="connsiteX10" fmla="*/ 2224900 w 2240971"/>
                <a:gd name="connsiteY10" fmla="*/ 1221370 h 1221372"/>
                <a:gd name="connsiteX11" fmla="*/ 2089192 w 2240971"/>
                <a:gd name="connsiteY11" fmla="*/ 1221370 h 1221372"/>
                <a:gd name="connsiteX12" fmla="*/ 1958841 w 2240971"/>
                <a:gd name="connsiteY12" fmla="*/ 1221370 h 1221372"/>
                <a:gd name="connsiteX13" fmla="*/ 1958840 w 2240971"/>
                <a:gd name="connsiteY13" fmla="*/ 1221370 h 1221372"/>
                <a:gd name="connsiteX14" fmla="*/ 1823132 w 2240971"/>
                <a:gd name="connsiteY14" fmla="*/ 1221370 h 1221372"/>
                <a:gd name="connsiteX15" fmla="*/ 1692781 w 2240971"/>
                <a:gd name="connsiteY15" fmla="*/ 1221370 h 1221372"/>
                <a:gd name="connsiteX16" fmla="*/ 1557072 w 2240971"/>
                <a:gd name="connsiteY16" fmla="*/ 1221370 h 1221372"/>
                <a:gd name="connsiteX17" fmla="*/ 1424936 w 2240971"/>
                <a:gd name="connsiteY17" fmla="*/ 1221370 h 1221372"/>
                <a:gd name="connsiteX18" fmla="*/ 1424935 w 2240971"/>
                <a:gd name="connsiteY18" fmla="*/ 1221370 h 1221372"/>
                <a:gd name="connsiteX19" fmla="*/ 1294586 w 2240971"/>
                <a:gd name="connsiteY19" fmla="*/ 1221370 h 1221372"/>
                <a:gd name="connsiteX20" fmla="*/ 1294584 w 2240971"/>
                <a:gd name="connsiteY20" fmla="*/ 1221370 h 1221372"/>
                <a:gd name="connsiteX21" fmla="*/ 1158878 w 2240971"/>
                <a:gd name="connsiteY21" fmla="*/ 1221370 h 1221372"/>
                <a:gd name="connsiteX22" fmla="*/ 1158877 w 2240971"/>
                <a:gd name="connsiteY22" fmla="*/ 1221370 h 1221372"/>
                <a:gd name="connsiteX23" fmla="*/ 1087450 w 2240971"/>
                <a:gd name="connsiteY23" fmla="*/ 1221370 h 1221372"/>
                <a:gd name="connsiteX24" fmla="*/ 1087451 w 2240971"/>
                <a:gd name="connsiteY24" fmla="*/ 1221372 h 1221372"/>
                <a:gd name="connsiteX25" fmla="*/ 735681 w 2240971"/>
                <a:gd name="connsiteY25" fmla="*/ 1221372 h 1221372"/>
                <a:gd name="connsiteX26" fmla="*/ 299986 w 2240971"/>
                <a:gd name="connsiteY26" fmla="*/ 549975 h 1221372"/>
                <a:gd name="connsiteX27" fmla="*/ 160707 w 2240971"/>
                <a:gd name="connsiteY27" fmla="*/ 744609 h 1221372"/>
                <a:gd name="connsiteX28" fmla="*/ 0 w 2240971"/>
                <a:gd name="connsiteY28" fmla="*/ 482121 h 12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0971" h="1221372">
                  <a:moveTo>
                    <a:pt x="299986" y="0"/>
                  </a:moveTo>
                  <a:lnTo>
                    <a:pt x="949298" y="1007095"/>
                  </a:lnTo>
                  <a:lnTo>
                    <a:pt x="2240971" y="1007095"/>
                  </a:lnTo>
                  <a:lnTo>
                    <a:pt x="2240971" y="1019594"/>
                  </a:lnTo>
                  <a:lnTo>
                    <a:pt x="2240971" y="1066021"/>
                  </a:lnTo>
                  <a:lnTo>
                    <a:pt x="2240971" y="1066021"/>
                  </a:lnTo>
                  <a:lnTo>
                    <a:pt x="2240971" y="1221370"/>
                  </a:lnTo>
                  <a:lnTo>
                    <a:pt x="2240971" y="1221372"/>
                  </a:lnTo>
                  <a:lnTo>
                    <a:pt x="2224901" y="1221372"/>
                  </a:lnTo>
                  <a:lnTo>
                    <a:pt x="2224901" y="1221370"/>
                  </a:lnTo>
                  <a:lnTo>
                    <a:pt x="2224900" y="1221370"/>
                  </a:lnTo>
                  <a:lnTo>
                    <a:pt x="2089192" y="1221370"/>
                  </a:lnTo>
                  <a:lnTo>
                    <a:pt x="1958841" y="1221370"/>
                  </a:lnTo>
                  <a:lnTo>
                    <a:pt x="1958840" y="1221370"/>
                  </a:lnTo>
                  <a:lnTo>
                    <a:pt x="1823132" y="1221370"/>
                  </a:lnTo>
                  <a:lnTo>
                    <a:pt x="1692781" y="1221370"/>
                  </a:lnTo>
                  <a:lnTo>
                    <a:pt x="1557072" y="1221370"/>
                  </a:lnTo>
                  <a:lnTo>
                    <a:pt x="1424936" y="1221370"/>
                  </a:lnTo>
                  <a:lnTo>
                    <a:pt x="1424935" y="1221370"/>
                  </a:lnTo>
                  <a:lnTo>
                    <a:pt x="1294586" y="1221370"/>
                  </a:lnTo>
                  <a:lnTo>
                    <a:pt x="1294584" y="1221370"/>
                  </a:lnTo>
                  <a:lnTo>
                    <a:pt x="1158878" y="1221370"/>
                  </a:lnTo>
                  <a:lnTo>
                    <a:pt x="1158877" y="1221370"/>
                  </a:lnTo>
                  <a:lnTo>
                    <a:pt x="1087450" y="1221370"/>
                  </a:lnTo>
                  <a:lnTo>
                    <a:pt x="1087451" y="1221372"/>
                  </a:lnTo>
                  <a:lnTo>
                    <a:pt x="735681" y="1221372"/>
                  </a:lnTo>
                  <a:lnTo>
                    <a:pt x="299986" y="549975"/>
                  </a:lnTo>
                  <a:lnTo>
                    <a:pt x="160707" y="744609"/>
                  </a:lnTo>
                  <a:lnTo>
                    <a:pt x="0" y="482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</p:grpSp>
      <p:sp>
        <p:nvSpPr>
          <p:cNvPr id="19" name="TextBox 1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88983" y="480355"/>
            <a:ext cx="1179467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n-lt"/>
              </a:rPr>
              <a:t>PRESENTATION TEMPLATE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130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 userDrawn="1">
          <p15:clr>
            <a:srgbClr val="FBAE40"/>
          </p15:clr>
        </p15:guide>
        <p15:guide id="2" orient="horz" pos="1376" userDrawn="1">
          <p15:clr>
            <a:srgbClr val="FBAE40"/>
          </p15:clr>
        </p15:guide>
        <p15:guide id="3" pos="365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AC3C682-6A4A-4187-9244-F80BBA037A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308936"/>
            <a:ext cx="1730145" cy="17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j-lt"/>
              </a:rPr>
              <a:t>www.envatomarket.com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A3D84-1848-46A7-8ADE-2DA0838A7EB7}"/>
              </a:ext>
            </a:extLst>
          </p:cNvPr>
          <p:cNvGrpSpPr/>
          <p:nvPr userDrawn="1"/>
        </p:nvGrpSpPr>
        <p:grpSpPr>
          <a:xfrm>
            <a:off x="9081625" y="549276"/>
            <a:ext cx="373625" cy="160231"/>
            <a:chOff x="7391400" y="3739197"/>
            <a:chExt cx="3505200" cy="1221372"/>
          </a:xfrm>
          <a:solidFill>
            <a:schemeClr val="accent1"/>
          </a:solidFill>
        </p:grpSpPr>
        <p:sp>
          <p:nvSpPr>
            <p:cNvPr id="12" name="Freeform 151">
              <a:extLst>
                <a:ext uri="{FF2B5EF4-FFF2-40B4-BE49-F238E27FC236}">
                  <a16:creationId xmlns:a16="http://schemas.microsoft.com/office/drawing/2014/main" id="{3593A7F4-B88A-41E7-9531-291647DC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739197"/>
              <a:ext cx="1564214" cy="1221372"/>
            </a:xfrm>
            <a:custGeom>
              <a:avLst/>
              <a:gdLst>
                <a:gd name="T0" fmla="*/ 0 w 876"/>
                <a:gd name="T1" fmla="*/ 684 h 684"/>
                <a:gd name="T2" fmla="*/ 441 w 876"/>
                <a:gd name="T3" fmla="*/ 0 h 684"/>
                <a:gd name="T4" fmla="*/ 876 w 876"/>
                <a:gd name="T5" fmla="*/ 684 h 684"/>
                <a:gd name="T6" fmla="*/ 678 w 876"/>
                <a:gd name="T7" fmla="*/ 684 h 684"/>
                <a:gd name="T8" fmla="*/ 438 w 876"/>
                <a:gd name="T9" fmla="*/ 315 h 684"/>
                <a:gd name="T10" fmla="*/ 197 w 876"/>
                <a:gd name="T11" fmla="*/ 684 h 684"/>
                <a:gd name="T12" fmla="*/ 0 w 876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0" y="684"/>
                  </a:moveTo>
                  <a:lnTo>
                    <a:pt x="441" y="0"/>
                  </a:lnTo>
                  <a:lnTo>
                    <a:pt x="876" y="684"/>
                  </a:lnTo>
                  <a:lnTo>
                    <a:pt x="678" y="684"/>
                  </a:lnTo>
                  <a:lnTo>
                    <a:pt x="438" y="315"/>
                  </a:lnTo>
                  <a:lnTo>
                    <a:pt x="197" y="684"/>
                  </a:lnTo>
                  <a:lnTo>
                    <a:pt x="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84B12A6E-CF54-43A6-A25E-1C04322C9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7389" y="3739197"/>
              <a:ext cx="1639211" cy="1221372"/>
            </a:xfrm>
            <a:custGeom>
              <a:avLst/>
              <a:gdLst>
                <a:gd name="T0" fmla="*/ 918 w 918"/>
                <a:gd name="T1" fmla="*/ 571 h 684"/>
                <a:gd name="T2" fmla="*/ 918 w 918"/>
                <a:gd name="T3" fmla="*/ 684 h 684"/>
                <a:gd name="T4" fmla="*/ 156 w 918"/>
                <a:gd name="T5" fmla="*/ 684 h 684"/>
                <a:gd name="T6" fmla="*/ 156 w 918"/>
                <a:gd name="T7" fmla="*/ 571 h 684"/>
                <a:gd name="T8" fmla="*/ 918 w 918"/>
                <a:gd name="T9" fmla="*/ 571 h 684"/>
                <a:gd name="T10" fmla="*/ 918 w 918"/>
                <a:gd name="T11" fmla="*/ 400 h 684"/>
                <a:gd name="T12" fmla="*/ 213 w 918"/>
                <a:gd name="T13" fmla="*/ 400 h 684"/>
                <a:gd name="T14" fmla="*/ 135 w 918"/>
                <a:gd name="T15" fmla="*/ 282 h 684"/>
                <a:gd name="T16" fmla="*/ 918 w 918"/>
                <a:gd name="T17" fmla="*/ 284 h 684"/>
                <a:gd name="T18" fmla="*/ 918 w 918"/>
                <a:gd name="T19" fmla="*/ 400 h 684"/>
                <a:gd name="T20" fmla="*/ 918 w 918"/>
                <a:gd name="T21" fmla="*/ 114 h 684"/>
                <a:gd name="T22" fmla="*/ 87 w 918"/>
                <a:gd name="T23" fmla="*/ 114 h 684"/>
                <a:gd name="T24" fmla="*/ 0 w 918"/>
                <a:gd name="T25" fmla="*/ 0 h 684"/>
                <a:gd name="T26" fmla="*/ 918 w 918"/>
                <a:gd name="T27" fmla="*/ 0 h 684"/>
                <a:gd name="T28" fmla="*/ 918 w 918"/>
                <a:gd name="T29" fmla="*/ 11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8" h="684">
                  <a:moveTo>
                    <a:pt x="918" y="571"/>
                  </a:moveTo>
                  <a:lnTo>
                    <a:pt x="918" y="684"/>
                  </a:lnTo>
                  <a:lnTo>
                    <a:pt x="156" y="684"/>
                  </a:lnTo>
                  <a:lnTo>
                    <a:pt x="156" y="571"/>
                  </a:lnTo>
                  <a:lnTo>
                    <a:pt x="918" y="571"/>
                  </a:lnTo>
                  <a:close/>
                  <a:moveTo>
                    <a:pt x="918" y="400"/>
                  </a:moveTo>
                  <a:lnTo>
                    <a:pt x="213" y="400"/>
                  </a:lnTo>
                  <a:lnTo>
                    <a:pt x="135" y="282"/>
                  </a:lnTo>
                  <a:lnTo>
                    <a:pt x="918" y="284"/>
                  </a:lnTo>
                  <a:lnTo>
                    <a:pt x="918" y="400"/>
                  </a:lnTo>
                  <a:close/>
                  <a:moveTo>
                    <a:pt x="918" y="114"/>
                  </a:moveTo>
                  <a:lnTo>
                    <a:pt x="87" y="114"/>
                  </a:lnTo>
                  <a:lnTo>
                    <a:pt x="0" y="0"/>
                  </a:lnTo>
                  <a:lnTo>
                    <a:pt x="918" y="0"/>
                  </a:lnTo>
                  <a:lnTo>
                    <a:pt x="9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25197D-5C0C-4222-B86E-F539A331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5947" y="3739197"/>
              <a:ext cx="1360653" cy="203563"/>
            </a:xfrm>
            <a:custGeom>
              <a:avLst/>
              <a:gdLst>
                <a:gd name="connsiteX0" fmla="*/ 1199946 w 1360653"/>
                <a:gd name="connsiteY0" fmla="*/ 0 h 203563"/>
                <a:gd name="connsiteX1" fmla="*/ 1335654 w 1360653"/>
                <a:gd name="connsiteY1" fmla="*/ 0 h 203563"/>
                <a:gd name="connsiteX2" fmla="*/ 1335655 w 1360653"/>
                <a:gd name="connsiteY2" fmla="*/ 0 h 203563"/>
                <a:gd name="connsiteX3" fmla="*/ 1360653 w 1360653"/>
                <a:gd name="connsiteY3" fmla="*/ 0 h 203563"/>
                <a:gd name="connsiteX4" fmla="*/ 1360653 w 1360653"/>
                <a:gd name="connsiteY4" fmla="*/ 203563 h 203563"/>
                <a:gd name="connsiteX5" fmla="*/ 1314227 w 1360653"/>
                <a:gd name="connsiteY5" fmla="*/ 203563 h 203563"/>
                <a:gd name="connsiteX6" fmla="*/ 1314226 w 1360653"/>
                <a:gd name="connsiteY6" fmla="*/ 203563 h 203563"/>
                <a:gd name="connsiteX7" fmla="*/ 1180304 w 1360653"/>
                <a:gd name="connsiteY7" fmla="*/ 203563 h 203563"/>
                <a:gd name="connsiteX8" fmla="*/ 803536 w 1360653"/>
                <a:gd name="connsiteY8" fmla="*/ 0 h 203563"/>
                <a:gd name="connsiteX9" fmla="*/ 933887 w 1360653"/>
                <a:gd name="connsiteY9" fmla="*/ 0 h 203563"/>
                <a:gd name="connsiteX10" fmla="*/ 1069594 w 1360653"/>
                <a:gd name="connsiteY10" fmla="*/ 0 h 203563"/>
                <a:gd name="connsiteX11" fmla="*/ 1069595 w 1360653"/>
                <a:gd name="connsiteY11" fmla="*/ 0 h 203563"/>
                <a:gd name="connsiteX12" fmla="*/ 1199945 w 1360653"/>
                <a:gd name="connsiteY12" fmla="*/ 0 h 203563"/>
                <a:gd name="connsiteX13" fmla="*/ 1180303 w 1360653"/>
                <a:gd name="connsiteY13" fmla="*/ 203563 h 203563"/>
                <a:gd name="connsiteX14" fmla="*/ 1048167 w 1360653"/>
                <a:gd name="connsiteY14" fmla="*/ 203563 h 203563"/>
                <a:gd name="connsiteX15" fmla="*/ 1048166 w 1360653"/>
                <a:gd name="connsiteY15" fmla="*/ 203563 h 203563"/>
                <a:gd name="connsiteX16" fmla="*/ 912459 w 1360653"/>
                <a:gd name="connsiteY16" fmla="*/ 203563 h 203563"/>
                <a:gd name="connsiteX17" fmla="*/ 782108 w 1360653"/>
                <a:gd name="connsiteY17" fmla="*/ 203563 h 203563"/>
                <a:gd name="connsiteX18" fmla="*/ 537476 w 1360653"/>
                <a:gd name="connsiteY18" fmla="*/ 0 h 203563"/>
                <a:gd name="connsiteX19" fmla="*/ 667827 w 1360653"/>
                <a:gd name="connsiteY19" fmla="*/ 0 h 203563"/>
                <a:gd name="connsiteX20" fmla="*/ 803535 w 1360653"/>
                <a:gd name="connsiteY20" fmla="*/ 0 h 203563"/>
                <a:gd name="connsiteX21" fmla="*/ 782107 w 1360653"/>
                <a:gd name="connsiteY21" fmla="*/ 203563 h 203563"/>
                <a:gd name="connsiteX22" fmla="*/ 646399 w 1360653"/>
                <a:gd name="connsiteY22" fmla="*/ 203563 h 203563"/>
                <a:gd name="connsiteX23" fmla="*/ 516048 w 1360653"/>
                <a:gd name="connsiteY23" fmla="*/ 203563 h 203563"/>
                <a:gd name="connsiteX24" fmla="*/ 0 w 1360653"/>
                <a:gd name="connsiteY24" fmla="*/ 0 h 203563"/>
                <a:gd name="connsiteX25" fmla="*/ 3571 w 1360653"/>
                <a:gd name="connsiteY25" fmla="*/ 0 h 203563"/>
                <a:gd name="connsiteX26" fmla="*/ 3572 w 1360653"/>
                <a:gd name="connsiteY26" fmla="*/ 0 h 203563"/>
                <a:gd name="connsiteX27" fmla="*/ 139279 w 1360653"/>
                <a:gd name="connsiteY27" fmla="*/ 0 h 203563"/>
                <a:gd name="connsiteX28" fmla="*/ 269630 w 1360653"/>
                <a:gd name="connsiteY28" fmla="*/ 0 h 203563"/>
                <a:gd name="connsiteX29" fmla="*/ 401767 w 1360653"/>
                <a:gd name="connsiteY29" fmla="*/ 0 h 203563"/>
                <a:gd name="connsiteX30" fmla="*/ 537475 w 1360653"/>
                <a:gd name="connsiteY30" fmla="*/ 0 h 203563"/>
                <a:gd name="connsiteX31" fmla="*/ 516047 w 1360653"/>
                <a:gd name="connsiteY31" fmla="*/ 203563 h 203563"/>
                <a:gd name="connsiteX32" fmla="*/ 383911 w 1360653"/>
                <a:gd name="connsiteY32" fmla="*/ 203563 h 203563"/>
                <a:gd name="connsiteX33" fmla="*/ 249988 w 1360653"/>
                <a:gd name="connsiteY33" fmla="*/ 203563 h 203563"/>
                <a:gd name="connsiteX34" fmla="*/ 117851 w 1360653"/>
                <a:gd name="connsiteY34" fmla="*/ 203563 h 203563"/>
                <a:gd name="connsiteX35" fmla="*/ 0 w 1360653"/>
                <a:gd name="connsiteY35" fmla="*/ 203563 h 203563"/>
                <a:gd name="connsiteX36" fmla="*/ 0 w 1360653"/>
                <a:gd name="connsiteY36" fmla="*/ 58927 h 203563"/>
                <a:gd name="connsiteX37" fmla="*/ 0 w 1360653"/>
                <a:gd name="connsiteY37" fmla="*/ 58926 h 2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0653" h="203563">
                  <a:moveTo>
                    <a:pt x="1199946" y="0"/>
                  </a:moveTo>
                  <a:lnTo>
                    <a:pt x="1335654" y="0"/>
                  </a:lnTo>
                  <a:lnTo>
                    <a:pt x="1335655" y="0"/>
                  </a:lnTo>
                  <a:lnTo>
                    <a:pt x="1360653" y="0"/>
                  </a:lnTo>
                  <a:lnTo>
                    <a:pt x="1360653" y="203563"/>
                  </a:lnTo>
                  <a:lnTo>
                    <a:pt x="1314227" y="203563"/>
                  </a:lnTo>
                  <a:lnTo>
                    <a:pt x="1314226" y="203563"/>
                  </a:lnTo>
                  <a:lnTo>
                    <a:pt x="1180304" y="203563"/>
                  </a:lnTo>
                  <a:close/>
                  <a:moveTo>
                    <a:pt x="803536" y="0"/>
                  </a:moveTo>
                  <a:lnTo>
                    <a:pt x="933887" y="0"/>
                  </a:lnTo>
                  <a:lnTo>
                    <a:pt x="1069594" y="0"/>
                  </a:lnTo>
                  <a:lnTo>
                    <a:pt x="1069595" y="0"/>
                  </a:lnTo>
                  <a:lnTo>
                    <a:pt x="1199945" y="0"/>
                  </a:lnTo>
                  <a:lnTo>
                    <a:pt x="1180303" y="203563"/>
                  </a:lnTo>
                  <a:lnTo>
                    <a:pt x="1048167" y="203563"/>
                  </a:lnTo>
                  <a:lnTo>
                    <a:pt x="1048166" y="203563"/>
                  </a:lnTo>
                  <a:lnTo>
                    <a:pt x="912459" y="203563"/>
                  </a:lnTo>
                  <a:lnTo>
                    <a:pt x="782108" y="203563"/>
                  </a:lnTo>
                  <a:close/>
                  <a:moveTo>
                    <a:pt x="537476" y="0"/>
                  </a:moveTo>
                  <a:lnTo>
                    <a:pt x="667827" y="0"/>
                  </a:lnTo>
                  <a:lnTo>
                    <a:pt x="803535" y="0"/>
                  </a:lnTo>
                  <a:lnTo>
                    <a:pt x="782107" y="203563"/>
                  </a:lnTo>
                  <a:lnTo>
                    <a:pt x="646399" y="203563"/>
                  </a:lnTo>
                  <a:lnTo>
                    <a:pt x="516048" y="203563"/>
                  </a:lnTo>
                  <a:close/>
                  <a:moveTo>
                    <a:pt x="0" y="0"/>
                  </a:moveTo>
                  <a:lnTo>
                    <a:pt x="3571" y="0"/>
                  </a:lnTo>
                  <a:lnTo>
                    <a:pt x="3572" y="0"/>
                  </a:lnTo>
                  <a:lnTo>
                    <a:pt x="139279" y="0"/>
                  </a:lnTo>
                  <a:lnTo>
                    <a:pt x="269630" y="0"/>
                  </a:lnTo>
                  <a:lnTo>
                    <a:pt x="401767" y="0"/>
                  </a:lnTo>
                  <a:lnTo>
                    <a:pt x="537475" y="0"/>
                  </a:lnTo>
                  <a:lnTo>
                    <a:pt x="516047" y="203563"/>
                  </a:lnTo>
                  <a:lnTo>
                    <a:pt x="383911" y="203563"/>
                  </a:lnTo>
                  <a:lnTo>
                    <a:pt x="249988" y="203563"/>
                  </a:lnTo>
                  <a:lnTo>
                    <a:pt x="117851" y="203563"/>
                  </a:lnTo>
                  <a:lnTo>
                    <a:pt x="0" y="203563"/>
                  </a:lnTo>
                  <a:lnTo>
                    <a:pt x="0" y="58927"/>
                  </a:lnTo>
                  <a:lnTo>
                    <a:pt x="0" y="58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CEF45-B473-473C-B3E0-5C7B5865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151" y="4246317"/>
              <a:ext cx="1162448" cy="207133"/>
            </a:xfrm>
            <a:custGeom>
              <a:avLst/>
              <a:gdLst>
                <a:gd name="connsiteX0" fmla="*/ 1082095 w 1162448"/>
                <a:gd name="connsiteY0" fmla="*/ 0 h 207133"/>
                <a:gd name="connsiteX1" fmla="*/ 1162448 w 1162448"/>
                <a:gd name="connsiteY1" fmla="*/ 0 h 207133"/>
                <a:gd name="connsiteX2" fmla="*/ 1162448 w 1162448"/>
                <a:gd name="connsiteY2" fmla="*/ 207133 h 207133"/>
                <a:gd name="connsiteX3" fmla="*/ 1066024 w 1162448"/>
                <a:gd name="connsiteY3" fmla="*/ 207133 h 207133"/>
                <a:gd name="connsiteX4" fmla="*/ 821392 w 1162448"/>
                <a:gd name="connsiteY4" fmla="*/ 0 h 207133"/>
                <a:gd name="connsiteX5" fmla="*/ 951743 w 1162448"/>
                <a:gd name="connsiteY5" fmla="*/ 0 h 207133"/>
                <a:gd name="connsiteX6" fmla="*/ 1082094 w 1162448"/>
                <a:gd name="connsiteY6" fmla="*/ 0 h 207133"/>
                <a:gd name="connsiteX7" fmla="*/ 1066023 w 1162448"/>
                <a:gd name="connsiteY7" fmla="*/ 207133 h 207133"/>
                <a:gd name="connsiteX8" fmla="*/ 930315 w 1162448"/>
                <a:gd name="connsiteY8" fmla="*/ 207133 h 207133"/>
                <a:gd name="connsiteX9" fmla="*/ 799964 w 1162448"/>
                <a:gd name="connsiteY9" fmla="*/ 207133 h 207133"/>
                <a:gd name="connsiteX10" fmla="*/ 419625 w 1162448"/>
                <a:gd name="connsiteY10" fmla="*/ 0 h 207133"/>
                <a:gd name="connsiteX11" fmla="*/ 553546 w 1162448"/>
                <a:gd name="connsiteY11" fmla="*/ 0 h 207133"/>
                <a:gd name="connsiteX12" fmla="*/ 553548 w 1162448"/>
                <a:gd name="connsiteY12" fmla="*/ 0 h 207133"/>
                <a:gd name="connsiteX13" fmla="*/ 685683 w 1162448"/>
                <a:gd name="connsiteY13" fmla="*/ 0 h 207133"/>
                <a:gd name="connsiteX14" fmla="*/ 821391 w 1162448"/>
                <a:gd name="connsiteY14" fmla="*/ 0 h 207133"/>
                <a:gd name="connsiteX15" fmla="*/ 799963 w 1162448"/>
                <a:gd name="connsiteY15" fmla="*/ 207133 h 207133"/>
                <a:gd name="connsiteX16" fmla="*/ 664255 w 1162448"/>
                <a:gd name="connsiteY16" fmla="*/ 207133 h 207133"/>
                <a:gd name="connsiteX17" fmla="*/ 533906 w 1162448"/>
                <a:gd name="connsiteY17" fmla="*/ 207133 h 207133"/>
                <a:gd name="connsiteX18" fmla="*/ 533904 w 1162448"/>
                <a:gd name="connsiteY18" fmla="*/ 207133 h 207133"/>
                <a:gd name="connsiteX19" fmla="*/ 398197 w 1162448"/>
                <a:gd name="connsiteY19" fmla="*/ 207133 h 207133"/>
                <a:gd name="connsiteX20" fmla="*/ 21428 w 1162448"/>
                <a:gd name="connsiteY20" fmla="*/ 0 h 207133"/>
                <a:gd name="connsiteX21" fmla="*/ 151779 w 1162448"/>
                <a:gd name="connsiteY21" fmla="*/ 0 h 207133"/>
                <a:gd name="connsiteX22" fmla="*/ 287488 w 1162448"/>
                <a:gd name="connsiteY22" fmla="*/ 0 h 207133"/>
                <a:gd name="connsiteX23" fmla="*/ 419624 w 1162448"/>
                <a:gd name="connsiteY23" fmla="*/ 0 h 207133"/>
                <a:gd name="connsiteX24" fmla="*/ 398196 w 1162448"/>
                <a:gd name="connsiteY24" fmla="*/ 207133 h 207133"/>
                <a:gd name="connsiteX25" fmla="*/ 266060 w 1162448"/>
                <a:gd name="connsiteY25" fmla="*/ 207133 h 207133"/>
                <a:gd name="connsiteX26" fmla="*/ 132137 w 1162448"/>
                <a:gd name="connsiteY26" fmla="*/ 207133 h 207133"/>
                <a:gd name="connsiteX27" fmla="*/ 0 w 1162448"/>
                <a:gd name="connsiteY27" fmla="*/ 207133 h 2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2448" h="207133">
                  <a:moveTo>
                    <a:pt x="1082095" y="0"/>
                  </a:moveTo>
                  <a:lnTo>
                    <a:pt x="1162448" y="0"/>
                  </a:lnTo>
                  <a:lnTo>
                    <a:pt x="1162448" y="207133"/>
                  </a:lnTo>
                  <a:lnTo>
                    <a:pt x="1066024" y="207133"/>
                  </a:lnTo>
                  <a:close/>
                  <a:moveTo>
                    <a:pt x="821392" y="0"/>
                  </a:moveTo>
                  <a:lnTo>
                    <a:pt x="951743" y="0"/>
                  </a:lnTo>
                  <a:lnTo>
                    <a:pt x="1082094" y="0"/>
                  </a:lnTo>
                  <a:lnTo>
                    <a:pt x="1066023" y="207133"/>
                  </a:lnTo>
                  <a:lnTo>
                    <a:pt x="930315" y="207133"/>
                  </a:lnTo>
                  <a:lnTo>
                    <a:pt x="799964" y="207133"/>
                  </a:lnTo>
                  <a:close/>
                  <a:moveTo>
                    <a:pt x="419625" y="0"/>
                  </a:moveTo>
                  <a:lnTo>
                    <a:pt x="553546" y="0"/>
                  </a:lnTo>
                  <a:lnTo>
                    <a:pt x="553548" y="0"/>
                  </a:lnTo>
                  <a:lnTo>
                    <a:pt x="685683" y="0"/>
                  </a:lnTo>
                  <a:lnTo>
                    <a:pt x="821391" y="0"/>
                  </a:lnTo>
                  <a:lnTo>
                    <a:pt x="799963" y="207133"/>
                  </a:lnTo>
                  <a:lnTo>
                    <a:pt x="664255" y="207133"/>
                  </a:lnTo>
                  <a:lnTo>
                    <a:pt x="533906" y="207133"/>
                  </a:lnTo>
                  <a:lnTo>
                    <a:pt x="533904" y="207133"/>
                  </a:lnTo>
                  <a:lnTo>
                    <a:pt x="398197" y="207133"/>
                  </a:lnTo>
                  <a:close/>
                  <a:moveTo>
                    <a:pt x="21428" y="0"/>
                  </a:moveTo>
                  <a:lnTo>
                    <a:pt x="151779" y="0"/>
                  </a:lnTo>
                  <a:lnTo>
                    <a:pt x="287488" y="0"/>
                  </a:lnTo>
                  <a:lnTo>
                    <a:pt x="419624" y="0"/>
                  </a:lnTo>
                  <a:lnTo>
                    <a:pt x="398196" y="207133"/>
                  </a:lnTo>
                  <a:lnTo>
                    <a:pt x="266060" y="207133"/>
                  </a:lnTo>
                  <a:lnTo>
                    <a:pt x="132137" y="207133"/>
                  </a:lnTo>
                  <a:lnTo>
                    <a:pt x="0" y="207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21655-41AA-4526-9A1A-3AD11C2D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629" y="3739197"/>
              <a:ext cx="2240971" cy="1221372"/>
            </a:xfrm>
            <a:custGeom>
              <a:avLst/>
              <a:gdLst>
                <a:gd name="connsiteX0" fmla="*/ 299986 w 2240971"/>
                <a:gd name="connsiteY0" fmla="*/ 0 h 1221372"/>
                <a:gd name="connsiteX1" fmla="*/ 949298 w 2240971"/>
                <a:gd name="connsiteY1" fmla="*/ 1007095 h 1221372"/>
                <a:gd name="connsiteX2" fmla="*/ 2240971 w 2240971"/>
                <a:gd name="connsiteY2" fmla="*/ 1007095 h 1221372"/>
                <a:gd name="connsiteX3" fmla="*/ 2240971 w 2240971"/>
                <a:gd name="connsiteY3" fmla="*/ 1019594 h 1221372"/>
                <a:gd name="connsiteX4" fmla="*/ 2240971 w 2240971"/>
                <a:gd name="connsiteY4" fmla="*/ 1066021 h 1221372"/>
                <a:gd name="connsiteX5" fmla="*/ 2240971 w 2240971"/>
                <a:gd name="connsiteY5" fmla="*/ 1066021 h 1221372"/>
                <a:gd name="connsiteX6" fmla="*/ 2240971 w 2240971"/>
                <a:gd name="connsiteY6" fmla="*/ 1221370 h 1221372"/>
                <a:gd name="connsiteX7" fmla="*/ 2240971 w 2240971"/>
                <a:gd name="connsiteY7" fmla="*/ 1221372 h 1221372"/>
                <a:gd name="connsiteX8" fmla="*/ 2224901 w 2240971"/>
                <a:gd name="connsiteY8" fmla="*/ 1221372 h 1221372"/>
                <a:gd name="connsiteX9" fmla="*/ 2224901 w 2240971"/>
                <a:gd name="connsiteY9" fmla="*/ 1221370 h 1221372"/>
                <a:gd name="connsiteX10" fmla="*/ 2224900 w 2240971"/>
                <a:gd name="connsiteY10" fmla="*/ 1221370 h 1221372"/>
                <a:gd name="connsiteX11" fmla="*/ 2089192 w 2240971"/>
                <a:gd name="connsiteY11" fmla="*/ 1221370 h 1221372"/>
                <a:gd name="connsiteX12" fmla="*/ 1958841 w 2240971"/>
                <a:gd name="connsiteY12" fmla="*/ 1221370 h 1221372"/>
                <a:gd name="connsiteX13" fmla="*/ 1958840 w 2240971"/>
                <a:gd name="connsiteY13" fmla="*/ 1221370 h 1221372"/>
                <a:gd name="connsiteX14" fmla="*/ 1823132 w 2240971"/>
                <a:gd name="connsiteY14" fmla="*/ 1221370 h 1221372"/>
                <a:gd name="connsiteX15" fmla="*/ 1692781 w 2240971"/>
                <a:gd name="connsiteY15" fmla="*/ 1221370 h 1221372"/>
                <a:gd name="connsiteX16" fmla="*/ 1557072 w 2240971"/>
                <a:gd name="connsiteY16" fmla="*/ 1221370 h 1221372"/>
                <a:gd name="connsiteX17" fmla="*/ 1424936 w 2240971"/>
                <a:gd name="connsiteY17" fmla="*/ 1221370 h 1221372"/>
                <a:gd name="connsiteX18" fmla="*/ 1424935 w 2240971"/>
                <a:gd name="connsiteY18" fmla="*/ 1221370 h 1221372"/>
                <a:gd name="connsiteX19" fmla="*/ 1294586 w 2240971"/>
                <a:gd name="connsiteY19" fmla="*/ 1221370 h 1221372"/>
                <a:gd name="connsiteX20" fmla="*/ 1294584 w 2240971"/>
                <a:gd name="connsiteY20" fmla="*/ 1221370 h 1221372"/>
                <a:gd name="connsiteX21" fmla="*/ 1158878 w 2240971"/>
                <a:gd name="connsiteY21" fmla="*/ 1221370 h 1221372"/>
                <a:gd name="connsiteX22" fmla="*/ 1158877 w 2240971"/>
                <a:gd name="connsiteY22" fmla="*/ 1221370 h 1221372"/>
                <a:gd name="connsiteX23" fmla="*/ 1087450 w 2240971"/>
                <a:gd name="connsiteY23" fmla="*/ 1221370 h 1221372"/>
                <a:gd name="connsiteX24" fmla="*/ 1087451 w 2240971"/>
                <a:gd name="connsiteY24" fmla="*/ 1221372 h 1221372"/>
                <a:gd name="connsiteX25" fmla="*/ 735681 w 2240971"/>
                <a:gd name="connsiteY25" fmla="*/ 1221372 h 1221372"/>
                <a:gd name="connsiteX26" fmla="*/ 299986 w 2240971"/>
                <a:gd name="connsiteY26" fmla="*/ 549975 h 1221372"/>
                <a:gd name="connsiteX27" fmla="*/ 160707 w 2240971"/>
                <a:gd name="connsiteY27" fmla="*/ 744609 h 1221372"/>
                <a:gd name="connsiteX28" fmla="*/ 0 w 2240971"/>
                <a:gd name="connsiteY28" fmla="*/ 482121 h 12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0971" h="1221372">
                  <a:moveTo>
                    <a:pt x="299986" y="0"/>
                  </a:moveTo>
                  <a:lnTo>
                    <a:pt x="949298" y="1007095"/>
                  </a:lnTo>
                  <a:lnTo>
                    <a:pt x="2240971" y="1007095"/>
                  </a:lnTo>
                  <a:lnTo>
                    <a:pt x="2240971" y="1019594"/>
                  </a:lnTo>
                  <a:lnTo>
                    <a:pt x="2240971" y="1066021"/>
                  </a:lnTo>
                  <a:lnTo>
                    <a:pt x="2240971" y="1066021"/>
                  </a:lnTo>
                  <a:lnTo>
                    <a:pt x="2240971" y="1221370"/>
                  </a:lnTo>
                  <a:lnTo>
                    <a:pt x="2240971" y="1221372"/>
                  </a:lnTo>
                  <a:lnTo>
                    <a:pt x="2224901" y="1221372"/>
                  </a:lnTo>
                  <a:lnTo>
                    <a:pt x="2224901" y="1221370"/>
                  </a:lnTo>
                  <a:lnTo>
                    <a:pt x="2224900" y="1221370"/>
                  </a:lnTo>
                  <a:lnTo>
                    <a:pt x="2089192" y="1221370"/>
                  </a:lnTo>
                  <a:lnTo>
                    <a:pt x="1958841" y="1221370"/>
                  </a:lnTo>
                  <a:lnTo>
                    <a:pt x="1958840" y="1221370"/>
                  </a:lnTo>
                  <a:lnTo>
                    <a:pt x="1823132" y="1221370"/>
                  </a:lnTo>
                  <a:lnTo>
                    <a:pt x="1692781" y="1221370"/>
                  </a:lnTo>
                  <a:lnTo>
                    <a:pt x="1557072" y="1221370"/>
                  </a:lnTo>
                  <a:lnTo>
                    <a:pt x="1424936" y="1221370"/>
                  </a:lnTo>
                  <a:lnTo>
                    <a:pt x="1424935" y="1221370"/>
                  </a:lnTo>
                  <a:lnTo>
                    <a:pt x="1294586" y="1221370"/>
                  </a:lnTo>
                  <a:lnTo>
                    <a:pt x="1294584" y="1221370"/>
                  </a:lnTo>
                  <a:lnTo>
                    <a:pt x="1158878" y="1221370"/>
                  </a:lnTo>
                  <a:lnTo>
                    <a:pt x="1158877" y="1221370"/>
                  </a:lnTo>
                  <a:lnTo>
                    <a:pt x="1087450" y="1221370"/>
                  </a:lnTo>
                  <a:lnTo>
                    <a:pt x="1087451" y="1221372"/>
                  </a:lnTo>
                  <a:lnTo>
                    <a:pt x="735681" y="1221372"/>
                  </a:lnTo>
                  <a:lnTo>
                    <a:pt x="299986" y="549975"/>
                  </a:lnTo>
                  <a:lnTo>
                    <a:pt x="160707" y="744609"/>
                  </a:lnTo>
                  <a:lnTo>
                    <a:pt x="0" y="482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</p:grpSp>
      <p:sp>
        <p:nvSpPr>
          <p:cNvPr id="19" name="TextBox 1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88983" y="480355"/>
            <a:ext cx="1179467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n-lt"/>
              </a:rPr>
              <a:t>PRESENTATION TEMPLATE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52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 userDrawn="1">
          <p15:clr>
            <a:srgbClr val="FBAE40"/>
          </p15:clr>
        </p15:guide>
        <p15:guide id="2" orient="horz" pos="1376" userDrawn="1">
          <p15:clr>
            <a:srgbClr val="FBAE40"/>
          </p15:clr>
        </p15:guide>
        <p15:guide id="3" pos="365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4EFA672-9C35-46A3-966F-392E7C280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1237" y="914400"/>
            <a:ext cx="3941763" cy="5029200"/>
          </a:xfrm>
          <a:custGeom>
            <a:avLst/>
            <a:gdLst>
              <a:gd name="connsiteX0" fmla="*/ 0 w 7277100"/>
              <a:gd name="connsiteY0" fmla="*/ 0 h 7543800"/>
              <a:gd name="connsiteX1" fmla="*/ 7277100 w 7277100"/>
              <a:gd name="connsiteY1" fmla="*/ 0 h 7543800"/>
              <a:gd name="connsiteX2" fmla="*/ 7277100 w 7277100"/>
              <a:gd name="connsiteY2" fmla="*/ 7543800 h 7543800"/>
              <a:gd name="connsiteX3" fmla="*/ 0 w 7277100"/>
              <a:gd name="connsiteY3" fmla="*/ 7543800 h 75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7100" h="7543800">
                <a:moveTo>
                  <a:pt x="0" y="0"/>
                </a:moveTo>
                <a:lnTo>
                  <a:pt x="7277100" y="0"/>
                </a:lnTo>
                <a:lnTo>
                  <a:pt x="7277100" y="7543800"/>
                </a:lnTo>
                <a:lnTo>
                  <a:pt x="0" y="75438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308936"/>
            <a:ext cx="1730145" cy="17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j-lt"/>
              </a:rPr>
              <a:t>www.envatomarket.com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A3D84-1848-46A7-8ADE-2DA0838A7EB7}"/>
              </a:ext>
            </a:extLst>
          </p:cNvPr>
          <p:cNvGrpSpPr/>
          <p:nvPr userDrawn="1"/>
        </p:nvGrpSpPr>
        <p:grpSpPr>
          <a:xfrm>
            <a:off x="9081625" y="549276"/>
            <a:ext cx="373625" cy="160231"/>
            <a:chOff x="7391400" y="3739197"/>
            <a:chExt cx="3505200" cy="1221372"/>
          </a:xfrm>
          <a:solidFill>
            <a:schemeClr val="accent1"/>
          </a:solidFill>
        </p:grpSpPr>
        <p:sp>
          <p:nvSpPr>
            <p:cNvPr id="12" name="Freeform 151">
              <a:extLst>
                <a:ext uri="{FF2B5EF4-FFF2-40B4-BE49-F238E27FC236}">
                  <a16:creationId xmlns:a16="http://schemas.microsoft.com/office/drawing/2014/main" id="{3593A7F4-B88A-41E7-9531-291647DC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739197"/>
              <a:ext cx="1564214" cy="1221372"/>
            </a:xfrm>
            <a:custGeom>
              <a:avLst/>
              <a:gdLst>
                <a:gd name="T0" fmla="*/ 0 w 876"/>
                <a:gd name="T1" fmla="*/ 684 h 684"/>
                <a:gd name="T2" fmla="*/ 441 w 876"/>
                <a:gd name="T3" fmla="*/ 0 h 684"/>
                <a:gd name="T4" fmla="*/ 876 w 876"/>
                <a:gd name="T5" fmla="*/ 684 h 684"/>
                <a:gd name="T6" fmla="*/ 678 w 876"/>
                <a:gd name="T7" fmla="*/ 684 h 684"/>
                <a:gd name="T8" fmla="*/ 438 w 876"/>
                <a:gd name="T9" fmla="*/ 315 h 684"/>
                <a:gd name="T10" fmla="*/ 197 w 876"/>
                <a:gd name="T11" fmla="*/ 684 h 684"/>
                <a:gd name="T12" fmla="*/ 0 w 876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0" y="684"/>
                  </a:moveTo>
                  <a:lnTo>
                    <a:pt x="441" y="0"/>
                  </a:lnTo>
                  <a:lnTo>
                    <a:pt x="876" y="684"/>
                  </a:lnTo>
                  <a:lnTo>
                    <a:pt x="678" y="684"/>
                  </a:lnTo>
                  <a:lnTo>
                    <a:pt x="438" y="315"/>
                  </a:lnTo>
                  <a:lnTo>
                    <a:pt x="197" y="684"/>
                  </a:lnTo>
                  <a:lnTo>
                    <a:pt x="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84B12A6E-CF54-43A6-A25E-1C04322C9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7389" y="3739197"/>
              <a:ext cx="1639211" cy="1221372"/>
            </a:xfrm>
            <a:custGeom>
              <a:avLst/>
              <a:gdLst>
                <a:gd name="T0" fmla="*/ 918 w 918"/>
                <a:gd name="T1" fmla="*/ 571 h 684"/>
                <a:gd name="T2" fmla="*/ 918 w 918"/>
                <a:gd name="T3" fmla="*/ 684 h 684"/>
                <a:gd name="T4" fmla="*/ 156 w 918"/>
                <a:gd name="T5" fmla="*/ 684 h 684"/>
                <a:gd name="T6" fmla="*/ 156 w 918"/>
                <a:gd name="T7" fmla="*/ 571 h 684"/>
                <a:gd name="T8" fmla="*/ 918 w 918"/>
                <a:gd name="T9" fmla="*/ 571 h 684"/>
                <a:gd name="T10" fmla="*/ 918 w 918"/>
                <a:gd name="T11" fmla="*/ 400 h 684"/>
                <a:gd name="T12" fmla="*/ 213 w 918"/>
                <a:gd name="T13" fmla="*/ 400 h 684"/>
                <a:gd name="T14" fmla="*/ 135 w 918"/>
                <a:gd name="T15" fmla="*/ 282 h 684"/>
                <a:gd name="T16" fmla="*/ 918 w 918"/>
                <a:gd name="T17" fmla="*/ 284 h 684"/>
                <a:gd name="T18" fmla="*/ 918 w 918"/>
                <a:gd name="T19" fmla="*/ 400 h 684"/>
                <a:gd name="T20" fmla="*/ 918 w 918"/>
                <a:gd name="T21" fmla="*/ 114 h 684"/>
                <a:gd name="T22" fmla="*/ 87 w 918"/>
                <a:gd name="T23" fmla="*/ 114 h 684"/>
                <a:gd name="T24" fmla="*/ 0 w 918"/>
                <a:gd name="T25" fmla="*/ 0 h 684"/>
                <a:gd name="T26" fmla="*/ 918 w 918"/>
                <a:gd name="T27" fmla="*/ 0 h 684"/>
                <a:gd name="T28" fmla="*/ 918 w 918"/>
                <a:gd name="T29" fmla="*/ 11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8" h="684">
                  <a:moveTo>
                    <a:pt x="918" y="571"/>
                  </a:moveTo>
                  <a:lnTo>
                    <a:pt x="918" y="684"/>
                  </a:lnTo>
                  <a:lnTo>
                    <a:pt x="156" y="684"/>
                  </a:lnTo>
                  <a:lnTo>
                    <a:pt x="156" y="571"/>
                  </a:lnTo>
                  <a:lnTo>
                    <a:pt x="918" y="571"/>
                  </a:lnTo>
                  <a:close/>
                  <a:moveTo>
                    <a:pt x="918" y="400"/>
                  </a:moveTo>
                  <a:lnTo>
                    <a:pt x="213" y="400"/>
                  </a:lnTo>
                  <a:lnTo>
                    <a:pt x="135" y="282"/>
                  </a:lnTo>
                  <a:lnTo>
                    <a:pt x="918" y="284"/>
                  </a:lnTo>
                  <a:lnTo>
                    <a:pt x="918" y="400"/>
                  </a:lnTo>
                  <a:close/>
                  <a:moveTo>
                    <a:pt x="918" y="114"/>
                  </a:moveTo>
                  <a:lnTo>
                    <a:pt x="87" y="114"/>
                  </a:lnTo>
                  <a:lnTo>
                    <a:pt x="0" y="0"/>
                  </a:lnTo>
                  <a:lnTo>
                    <a:pt x="918" y="0"/>
                  </a:lnTo>
                  <a:lnTo>
                    <a:pt x="9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25197D-5C0C-4222-B86E-F539A331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5947" y="3739197"/>
              <a:ext cx="1360653" cy="203563"/>
            </a:xfrm>
            <a:custGeom>
              <a:avLst/>
              <a:gdLst>
                <a:gd name="connsiteX0" fmla="*/ 1199946 w 1360653"/>
                <a:gd name="connsiteY0" fmla="*/ 0 h 203563"/>
                <a:gd name="connsiteX1" fmla="*/ 1335654 w 1360653"/>
                <a:gd name="connsiteY1" fmla="*/ 0 h 203563"/>
                <a:gd name="connsiteX2" fmla="*/ 1335655 w 1360653"/>
                <a:gd name="connsiteY2" fmla="*/ 0 h 203563"/>
                <a:gd name="connsiteX3" fmla="*/ 1360653 w 1360653"/>
                <a:gd name="connsiteY3" fmla="*/ 0 h 203563"/>
                <a:gd name="connsiteX4" fmla="*/ 1360653 w 1360653"/>
                <a:gd name="connsiteY4" fmla="*/ 203563 h 203563"/>
                <a:gd name="connsiteX5" fmla="*/ 1314227 w 1360653"/>
                <a:gd name="connsiteY5" fmla="*/ 203563 h 203563"/>
                <a:gd name="connsiteX6" fmla="*/ 1314226 w 1360653"/>
                <a:gd name="connsiteY6" fmla="*/ 203563 h 203563"/>
                <a:gd name="connsiteX7" fmla="*/ 1180304 w 1360653"/>
                <a:gd name="connsiteY7" fmla="*/ 203563 h 203563"/>
                <a:gd name="connsiteX8" fmla="*/ 803536 w 1360653"/>
                <a:gd name="connsiteY8" fmla="*/ 0 h 203563"/>
                <a:gd name="connsiteX9" fmla="*/ 933887 w 1360653"/>
                <a:gd name="connsiteY9" fmla="*/ 0 h 203563"/>
                <a:gd name="connsiteX10" fmla="*/ 1069594 w 1360653"/>
                <a:gd name="connsiteY10" fmla="*/ 0 h 203563"/>
                <a:gd name="connsiteX11" fmla="*/ 1069595 w 1360653"/>
                <a:gd name="connsiteY11" fmla="*/ 0 h 203563"/>
                <a:gd name="connsiteX12" fmla="*/ 1199945 w 1360653"/>
                <a:gd name="connsiteY12" fmla="*/ 0 h 203563"/>
                <a:gd name="connsiteX13" fmla="*/ 1180303 w 1360653"/>
                <a:gd name="connsiteY13" fmla="*/ 203563 h 203563"/>
                <a:gd name="connsiteX14" fmla="*/ 1048167 w 1360653"/>
                <a:gd name="connsiteY14" fmla="*/ 203563 h 203563"/>
                <a:gd name="connsiteX15" fmla="*/ 1048166 w 1360653"/>
                <a:gd name="connsiteY15" fmla="*/ 203563 h 203563"/>
                <a:gd name="connsiteX16" fmla="*/ 912459 w 1360653"/>
                <a:gd name="connsiteY16" fmla="*/ 203563 h 203563"/>
                <a:gd name="connsiteX17" fmla="*/ 782108 w 1360653"/>
                <a:gd name="connsiteY17" fmla="*/ 203563 h 203563"/>
                <a:gd name="connsiteX18" fmla="*/ 537476 w 1360653"/>
                <a:gd name="connsiteY18" fmla="*/ 0 h 203563"/>
                <a:gd name="connsiteX19" fmla="*/ 667827 w 1360653"/>
                <a:gd name="connsiteY19" fmla="*/ 0 h 203563"/>
                <a:gd name="connsiteX20" fmla="*/ 803535 w 1360653"/>
                <a:gd name="connsiteY20" fmla="*/ 0 h 203563"/>
                <a:gd name="connsiteX21" fmla="*/ 782107 w 1360653"/>
                <a:gd name="connsiteY21" fmla="*/ 203563 h 203563"/>
                <a:gd name="connsiteX22" fmla="*/ 646399 w 1360653"/>
                <a:gd name="connsiteY22" fmla="*/ 203563 h 203563"/>
                <a:gd name="connsiteX23" fmla="*/ 516048 w 1360653"/>
                <a:gd name="connsiteY23" fmla="*/ 203563 h 203563"/>
                <a:gd name="connsiteX24" fmla="*/ 0 w 1360653"/>
                <a:gd name="connsiteY24" fmla="*/ 0 h 203563"/>
                <a:gd name="connsiteX25" fmla="*/ 3571 w 1360653"/>
                <a:gd name="connsiteY25" fmla="*/ 0 h 203563"/>
                <a:gd name="connsiteX26" fmla="*/ 3572 w 1360653"/>
                <a:gd name="connsiteY26" fmla="*/ 0 h 203563"/>
                <a:gd name="connsiteX27" fmla="*/ 139279 w 1360653"/>
                <a:gd name="connsiteY27" fmla="*/ 0 h 203563"/>
                <a:gd name="connsiteX28" fmla="*/ 269630 w 1360653"/>
                <a:gd name="connsiteY28" fmla="*/ 0 h 203563"/>
                <a:gd name="connsiteX29" fmla="*/ 401767 w 1360653"/>
                <a:gd name="connsiteY29" fmla="*/ 0 h 203563"/>
                <a:gd name="connsiteX30" fmla="*/ 537475 w 1360653"/>
                <a:gd name="connsiteY30" fmla="*/ 0 h 203563"/>
                <a:gd name="connsiteX31" fmla="*/ 516047 w 1360653"/>
                <a:gd name="connsiteY31" fmla="*/ 203563 h 203563"/>
                <a:gd name="connsiteX32" fmla="*/ 383911 w 1360653"/>
                <a:gd name="connsiteY32" fmla="*/ 203563 h 203563"/>
                <a:gd name="connsiteX33" fmla="*/ 249988 w 1360653"/>
                <a:gd name="connsiteY33" fmla="*/ 203563 h 203563"/>
                <a:gd name="connsiteX34" fmla="*/ 117851 w 1360653"/>
                <a:gd name="connsiteY34" fmla="*/ 203563 h 203563"/>
                <a:gd name="connsiteX35" fmla="*/ 0 w 1360653"/>
                <a:gd name="connsiteY35" fmla="*/ 203563 h 203563"/>
                <a:gd name="connsiteX36" fmla="*/ 0 w 1360653"/>
                <a:gd name="connsiteY36" fmla="*/ 58927 h 203563"/>
                <a:gd name="connsiteX37" fmla="*/ 0 w 1360653"/>
                <a:gd name="connsiteY37" fmla="*/ 58926 h 2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0653" h="203563">
                  <a:moveTo>
                    <a:pt x="1199946" y="0"/>
                  </a:moveTo>
                  <a:lnTo>
                    <a:pt x="1335654" y="0"/>
                  </a:lnTo>
                  <a:lnTo>
                    <a:pt x="1335655" y="0"/>
                  </a:lnTo>
                  <a:lnTo>
                    <a:pt x="1360653" y="0"/>
                  </a:lnTo>
                  <a:lnTo>
                    <a:pt x="1360653" y="203563"/>
                  </a:lnTo>
                  <a:lnTo>
                    <a:pt x="1314227" y="203563"/>
                  </a:lnTo>
                  <a:lnTo>
                    <a:pt x="1314226" y="203563"/>
                  </a:lnTo>
                  <a:lnTo>
                    <a:pt x="1180304" y="203563"/>
                  </a:lnTo>
                  <a:close/>
                  <a:moveTo>
                    <a:pt x="803536" y="0"/>
                  </a:moveTo>
                  <a:lnTo>
                    <a:pt x="933887" y="0"/>
                  </a:lnTo>
                  <a:lnTo>
                    <a:pt x="1069594" y="0"/>
                  </a:lnTo>
                  <a:lnTo>
                    <a:pt x="1069595" y="0"/>
                  </a:lnTo>
                  <a:lnTo>
                    <a:pt x="1199945" y="0"/>
                  </a:lnTo>
                  <a:lnTo>
                    <a:pt x="1180303" y="203563"/>
                  </a:lnTo>
                  <a:lnTo>
                    <a:pt x="1048167" y="203563"/>
                  </a:lnTo>
                  <a:lnTo>
                    <a:pt x="1048166" y="203563"/>
                  </a:lnTo>
                  <a:lnTo>
                    <a:pt x="912459" y="203563"/>
                  </a:lnTo>
                  <a:lnTo>
                    <a:pt x="782108" y="203563"/>
                  </a:lnTo>
                  <a:close/>
                  <a:moveTo>
                    <a:pt x="537476" y="0"/>
                  </a:moveTo>
                  <a:lnTo>
                    <a:pt x="667827" y="0"/>
                  </a:lnTo>
                  <a:lnTo>
                    <a:pt x="803535" y="0"/>
                  </a:lnTo>
                  <a:lnTo>
                    <a:pt x="782107" y="203563"/>
                  </a:lnTo>
                  <a:lnTo>
                    <a:pt x="646399" y="203563"/>
                  </a:lnTo>
                  <a:lnTo>
                    <a:pt x="516048" y="203563"/>
                  </a:lnTo>
                  <a:close/>
                  <a:moveTo>
                    <a:pt x="0" y="0"/>
                  </a:moveTo>
                  <a:lnTo>
                    <a:pt x="3571" y="0"/>
                  </a:lnTo>
                  <a:lnTo>
                    <a:pt x="3572" y="0"/>
                  </a:lnTo>
                  <a:lnTo>
                    <a:pt x="139279" y="0"/>
                  </a:lnTo>
                  <a:lnTo>
                    <a:pt x="269630" y="0"/>
                  </a:lnTo>
                  <a:lnTo>
                    <a:pt x="401767" y="0"/>
                  </a:lnTo>
                  <a:lnTo>
                    <a:pt x="537475" y="0"/>
                  </a:lnTo>
                  <a:lnTo>
                    <a:pt x="516047" y="203563"/>
                  </a:lnTo>
                  <a:lnTo>
                    <a:pt x="383911" y="203563"/>
                  </a:lnTo>
                  <a:lnTo>
                    <a:pt x="249988" y="203563"/>
                  </a:lnTo>
                  <a:lnTo>
                    <a:pt x="117851" y="203563"/>
                  </a:lnTo>
                  <a:lnTo>
                    <a:pt x="0" y="203563"/>
                  </a:lnTo>
                  <a:lnTo>
                    <a:pt x="0" y="58927"/>
                  </a:lnTo>
                  <a:lnTo>
                    <a:pt x="0" y="58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CEF45-B473-473C-B3E0-5C7B5865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151" y="4246317"/>
              <a:ext cx="1162448" cy="207133"/>
            </a:xfrm>
            <a:custGeom>
              <a:avLst/>
              <a:gdLst>
                <a:gd name="connsiteX0" fmla="*/ 1082095 w 1162448"/>
                <a:gd name="connsiteY0" fmla="*/ 0 h 207133"/>
                <a:gd name="connsiteX1" fmla="*/ 1162448 w 1162448"/>
                <a:gd name="connsiteY1" fmla="*/ 0 h 207133"/>
                <a:gd name="connsiteX2" fmla="*/ 1162448 w 1162448"/>
                <a:gd name="connsiteY2" fmla="*/ 207133 h 207133"/>
                <a:gd name="connsiteX3" fmla="*/ 1066024 w 1162448"/>
                <a:gd name="connsiteY3" fmla="*/ 207133 h 207133"/>
                <a:gd name="connsiteX4" fmla="*/ 821392 w 1162448"/>
                <a:gd name="connsiteY4" fmla="*/ 0 h 207133"/>
                <a:gd name="connsiteX5" fmla="*/ 951743 w 1162448"/>
                <a:gd name="connsiteY5" fmla="*/ 0 h 207133"/>
                <a:gd name="connsiteX6" fmla="*/ 1082094 w 1162448"/>
                <a:gd name="connsiteY6" fmla="*/ 0 h 207133"/>
                <a:gd name="connsiteX7" fmla="*/ 1066023 w 1162448"/>
                <a:gd name="connsiteY7" fmla="*/ 207133 h 207133"/>
                <a:gd name="connsiteX8" fmla="*/ 930315 w 1162448"/>
                <a:gd name="connsiteY8" fmla="*/ 207133 h 207133"/>
                <a:gd name="connsiteX9" fmla="*/ 799964 w 1162448"/>
                <a:gd name="connsiteY9" fmla="*/ 207133 h 207133"/>
                <a:gd name="connsiteX10" fmla="*/ 419625 w 1162448"/>
                <a:gd name="connsiteY10" fmla="*/ 0 h 207133"/>
                <a:gd name="connsiteX11" fmla="*/ 553546 w 1162448"/>
                <a:gd name="connsiteY11" fmla="*/ 0 h 207133"/>
                <a:gd name="connsiteX12" fmla="*/ 553548 w 1162448"/>
                <a:gd name="connsiteY12" fmla="*/ 0 h 207133"/>
                <a:gd name="connsiteX13" fmla="*/ 685683 w 1162448"/>
                <a:gd name="connsiteY13" fmla="*/ 0 h 207133"/>
                <a:gd name="connsiteX14" fmla="*/ 821391 w 1162448"/>
                <a:gd name="connsiteY14" fmla="*/ 0 h 207133"/>
                <a:gd name="connsiteX15" fmla="*/ 799963 w 1162448"/>
                <a:gd name="connsiteY15" fmla="*/ 207133 h 207133"/>
                <a:gd name="connsiteX16" fmla="*/ 664255 w 1162448"/>
                <a:gd name="connsiteY16" fmla="*/ 207133 h 207133"/>
                <a:gd name="connsiteX17" fmla="*/ 533906 w 1162448"/>
                <a:gd name="connsiteY17" fmla="*/ 207133 h 207133"/>
                <a:gd name="connsiteX18" fmla="*/ 533904 w 1162448"/>
                <a:gd name="connsiteY18" fmla="*/ 207133 h 207133"/>
                <a:gd name="connsiteX19" fmla="*/ 398197 w 1162448"/>
                <a:gd name="connsiteY19" fmla="*/ 207133 h 207133"/>
                <a:gd name="connsiteX20" fmla="*/ 21428 w 1162448"/>
                <a:gd name="connsiteY20" fmla="*/ 0 h 207133"/>
                <a:gd name="connsiteX21" fmla="*/ 151779 w 1162448"/>
                <a:gd name="connsiteY21" fmla="*/ 0 h 207133"/>
                <a:gd name="connsiteX22" fmla="*/ 287488 w 1162448"/>
                <a:gd name="connsiteY22" fmla="*/ 0 h 207133"/>
                <a:gd name="connsiteX23" fmla="*/ 419624 w 1162448"/>
                <a:gd name="connsiteY23" fmla="*/ 0 h 207133"/>
                <a:gd name="connsiteX24" fmla="*/ 398196 w 1162448"/>
                <a:gd name="connsiteY24" fmla="*/ 207133 h 207133"/>
                <a:gd name="connsiteX25" fmla="*/ 266060 w 1162448"/>
                <a:gd name="connsiteY25" fmla="*/ 207133 h 207133"/>
                <a:gd name="connsiteX26" fmla="*/ 132137 w 1162448"/>
                <a:gd name="connsiteY26" fmla="*/ 207133 h 207133"/>
                <a:gd name="connsiteX27" fmla="*/ 0 w 1162448"/>
                <a:gd name="connsiteY27" fmla="*/ 207133 h 2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2448" h="207133">
                  <a:moveTo>
                    <a:pt x="1082095" y="0"/>
                  </a:moveTo>
                  <a:lnTo>
                    <a:pt x="1162448" y="0"/>
                  </a:lnTo>
                  <a:lnTo>
                    <a:pt x="1162448" y="207133"/>
                  </a:lnTo>
                  <a:lnTo>
                    <a:pt x="1066024" y="207133"/>
                  </a:lnTo>
                  <a:close/>
                  <a:moveTo>
                    <a:pt x="821392" y="0"/>
                  </a:moveTo>
                  <a:lnTo>
                    <a:pt x="951743" y="0"/>
                  </a:lnTo>
                  <a:lnTo>
                    <a:pt x="1082094" y="0"/>
                  </a:lnTo>
                  <a:lnTo>
                    <a:pt x="1066023" y="207133"/>
                  </a:lnTo>
                  <a:lnTo>
                    <a:pt x="930315" y="207133"/>
                  </a:lnTo>
                  <a:lnTo>
                    <a:pt x="799964" y="207133"/>
                  </a:lnTo>
                  <a:close/>
                  <a:moveTo>
                    <a:pt x="419625" y="0"/>
                  </a:moveTo>
                  <a:lnTo>
                    <a:pt x="553546" y="0"/>
                  </a:lnTo>
                  <a:lnTo>
                    <a:pt x="553548" y="0"/>
                  </a:lnTo>
                  <a:lnTo>
                    <a:pt x="685683" y="0"/>
                  </a:lnTo>
                  <a:lnTo>
                    <a:pt x="821391" y="0"/>
                  </a:lnTo>
                  <a:lnTo>
                    <a:pt x="799963" y="207133"/>
                  </a:lnTo>
                  <a:lnTo>
                    <a:pt x="664255" y="207133"/>
                  </a:lnTo>
                  <a:lnTo>
                    <a:pt x="533906" y="207133"/>
                  </a:lnTo>
                  <a:lnTo>
                    <a:pt x="533904" y="207133"/>
                  </a:lnTo>
                  <a:lnTo>
                    <a:pt x="398197" y="207133"/>
                  </a:lnTo>
                  <a:close/>
                  <a:moveTo>
                    <a:pt x="21428" y="0"/>
                  </a:moveTo>
                  <a:lnTo>
                    <a:pt x="151779" y="0"/>
                  </a:lnTo>
                  <a:lnTo>
                    <a:pt x="287488" y="0"/>
                  </a:lnTo>
                  <a:lnTo>
                    <a:pt x="419624" y="0"/>
                  </a:lnTo>
                  <a:lnTo>
                    <a:pt x="398196" y="207133"/>
                  </a:lnTo>
                  <a:lnTo>
                    <a:pt x="266060" y="207133"/>
                  </a:lnTo>
                  <a:lnTo>
                    <a:pt x="132137" y="207133"/>
                  </a:lnTo>
                  <a:lnTo>
                    <a:pt x="0" y="207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21655-41AA-4526-9A1A-3AD11C2D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629" y="3739197"/>
              <a:ext cx="2240971" cy="1221372"/>
            </a:xfrm>
            <a:custGeom>
              <a:avLst/>
              <a:gdLst>
                <a:gd name="connsiteX0" fmla="*/ 299986 w 2240971"/>
                <a:gd name="connsiteY0" fmla="*/ 0 h 1221372"/>
                <a:gd name="connsiteX1" fmla="*/ 949298 w 2240971"/>
                <a:gd name="connsiteY1" fmla="*/ 1007095 h 1221372"/>
                <a:gd name="connsiteX2" fmla="*/ 2240971 w 2240971"/>
                <a:gd name="connsiteY2" fmla="*/ 1007095 h 1221372"/>
                <a:gd name="connsiteX3" fmla="*/ 2240971 w 2240971"/>
                <a:gd name="connsiteY3" fmla="*/ 1019594 h 1221372"/>
                <a:gd name="connsiteX4" fmla="*/ 2240971 w 2240971"/>
                <a:gd name="connsiteY4" fmla="*/ 1066021 h 1221372"/>
                <a:gd name="connsiteX5" fmla="*/ 2240971 w 2240971"/>
                <a:gd name="connsiteY5" fmla="*/ 1066021 h 1221372"/>
                <a:gd name="connsiteX6" fmla="*/ 2240971 w 2240971"/>
                <a:gd name="connsiteY6" fmla="*/ 1221370 h 1221372"/>
                <a:gd name="connsiteX7" fmla="*/ 2240971 w 2240971"/>
                <a:gd name="connsiteY7" fmla="*/ 1221372 h 1221372"/>
                <a:gd name="connsiteX8" fmla="*/ 2224901 w 2240971"/>
                <a:gd name="connsiteY8" fmla="*/ 1221372 h 1221372"/>
                <a:gd name="connsiteX9" fmla="*/ 2224901 w 2240971"/>
                <a:gd name="connsiteY9" fmla="*/ 1221370 h 1221372"/>
                <a:gd name="connsiteX10" fmla="*/ 2224900 w 2240971"/>
                <a:gd name="connsiteY10" fmla="*/ 1221370 h 1221372"/>
                <a:gd name="connsiteX11" fmla="*/ 2089192 w 2240971"/>
                <a:gd name="connsiteY11" fmla="*/ 1221370 h 1221372"/>
                <a:gd name="connsiteX12" fmla="*/ 1958841 w 2240971"/>
                <a:gd name="connsiteY12" fmla="*/ 1221370 h 1221372"/>
                <a:gd name="connsiteX13" fmla="*/ 1958840 w 2240971"/>
                <a:gd name="connsiteY13" fmla="*/ 1221370 h 1221372"/>
                <a:gd name="connsiteX14" fmla="*/ 1823132 w 2240971"/>
                <a:gd name="connsiteY14" fmla="*/ 1221370 h 1221372"/>
                <a:gd name="connsiteX15" fmla="*/ 1692781 w 2240971"/>
                <a:gd name="connsiteY15" fmla="*/ 1221370 h 1221372"/>
                <a:gd name="connsiteX16" fmla="*/ 1557072 w 2240971"/>
                <a:gd name="connsiteY16" fmla="*/ 1221370 h 1221372"/>
                <a:gd name="connsiteX17" fmla="*/ 1424936 w 2240971"/>
                <a:gd name="connsiteY17" fmla="*/ 1221370 h 1221372"/>
                <a:gd name="connsiteX18" fmla="*/ 1424935 w 2240971"/>
                <a:gd name="connsiteY18" fmla="*/ 1221370 h 1221372"/>
                <a:gd name="connsiteX19" fmla="*/ 1294586 w 2240971"/>
                <a:gd name="connsiteY19" fmla="*/ 1221370 h 1221372"/>
                <a:gd name="connsiteX20" fmla="*/ 1294584 w 2240971"/>
                <a:gd name="connsiteY20" fmla="*/ 1221370 h 1221372"/>
                <a:gd name="connsiteX21" fmla="*/ 1158878 w 2240971"/>
                <a:gd name="connsiteY21" fmla="*/ 1221370 h 1221372"/>
                <a:gd name="connsiteX22" fmla="*/ 1158877 w 2240971"/>
                <a:gd name="connsiteY22" fmla="*/ 1221370 h 1221372"/>
                <a:gd name="connsiteX23" fmla="*/ 1087450 w 2240971"/>
                <a:gd name="connsiteY23" fmla="*/ 1221370 h 1221372"/>
                <a:gd name="connsiteX24" fmla="*/ 1087451 w 2240971"/>
                <a:gd name="connsiteY24" fmla="*/ 1221372 h 1221372"/>
                <a:gd name="connsiteX25" fmla="*/ 735681 w 2240971"/>
                <a:gd name="connsiteY25" fmla="*/ 1221372 h 1221372"/>
                <a:gd name="connsiteX26" fmla="*/ 299986 w 2240971"/>
                <a:gd name="connsiteY26" fmla="*/ 549975 h 1221372"/>
                <a:gd name="connsiteX27" fmla="*/ 160707 w 2240971"/>
                <a:gd name="connsiteY27" fmla="*/ 744609 h 1221372"/>
                <a:gd name="connsiteX28" fmla="*/ 0 w 2240971"/>
                <a:gd name="connsiteY28" fmla="*/ 482121 h 12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0971" h="1221372">
                  <a:moveTo>
                    <a:pt x="299986" y="0"/>
                  </a:moveTo>
                  <a:lnTo>
                    <a:pt x="949298" y="1007095"/>
                  </a:lnTo>
                  <a:lnTo>
                    <a:pt x="2240971" y="1007095"/>
                  </a:lnTo>
                  <a:lnTo>
                    <a:pt x="2240971" y="1019594"/>
                  </a:lnTo>
                  <a:lnTo>
                    <a:pt x="2240971" y="1066021"/>
                  </a:lnTo>
                  <a:lnTo>
                    <a:pt x="2240971" y="1066021"/>
                  </a:lnTo>
                  <a:lnTo>
                    <a:pt x="2240971" y="1221370"/>
                  </a:lnTo>
                  <a:lnTo>
                    <a:pt x="2240971" y="1221372"/>
                  </a:lnTo>
                  <a:lnTo>
                    <a:pt x="2224901" y="1221372"/>
                  </a:lnTo>
                  <a:lnTo>
                    <a:pt x="2224901" y="1221370"/>
                  </a:lnTo>
                  <a:lnTo>
                    <a:pt x="2224900" y="1221370"/>
                  </a:lnTo>
                  <a:lnTo>
                    <a:pt x="2089192" y="1221370"/>
                  </a:lnTo>
                  <a:lnTo>
                    <a:pt x="1958841" y="1221370"/>
                  </a:lnTo>
                  <a:lnTo>
                    <a:pt x="1958840" y="1221370"/>
                  </a:lnTo>
                  <a:lnTo>
                    <a:pt x="1823132" y="1221370"/>
                  </a:lnTo>
                  <a:lnTo>
                    <a:pt x="1692781" y="1221370"/>
                  </a:lnTo>
                  <a:lnTo>
                    <a:pt x="1557072" y="1221370"/>
                  </a:lnTo>
                  <a:lnTo>
                    <a:pt x="1424936" y="1221370"/>
                  </a:lnTo>
                  <a:lnTo>
                    <a:pt x="1424935" y="1221370"/>
                  </a:lnTo>
                  <a:lnTo>
                    <a:pt x="1294586" y="1221370"/>
                  </a:lnTo>
                  <a:lnTo>
                    <a:pt x="1294584" y="1221370"/>
                  </a:lnTo>
                  <a:lnTo>
                    <a:pt x="1158878" y="1221370"/>
                  </a:lnTo>
                  <a:lnTo>
                    <a:pt x="1158877" y="1221370"/>
                  </a:lnTo>
                  <a:lnTo>
                    <a:pt x="1087450" y="1221370"/>
                  </a:lnTo>
                  <a:lnTo>
                    <a:pt x="1087451" y="1221372"/>
                  </a:lnTo>
                  <a:lnTo>
                    <a:pt x="735681" y="1221372"/>
                  </a:lnTo>
                  <a:lnTo>
                    <a:pt x="299986" y="549975"/>
                  </a:lnTo>
                  <a:lnTo>
                    <a:pt x="160707" y="744609"/>
                  </a:lnTo>
                  <a:lnTo>
                    <a:pt x="0" y="482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</p:grpSp>
      <p:sp>
        <p:nvSpPr>
          <p:cNvPr id="19" name="TextBox 1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88983" y="480355"/>
            <a:ext cx="1179467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n-lt"/>
              </a:rPr>
              <a:t>PRESENTATION TEMPLATE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48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 userDrawn="1">
          <p15:clr>
            <a:srgbClr val="FBAE40"/>
          </p15:clr>
        </p15:guide>
        <p15:guide id="2" orient="horz" pos="1376" userDrawn="1">
          <p15:clr>
            <a:srgbClr val="FBAE40"/>
          </p15:clr>
        </p15:guide>
        <p15:guide id="3" pos="365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5F8D79A-2622-481B-A06A-597E0371DB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905999" cy="3429001"/>
          </a:xfrm>
          <a:custGeom>
            <a:avLst/>
            <a:gdLst>
              <a:gd name="connsiteX0" fmla="*/ 0 w 18287999"/>
              <a:gd name="connsiteY0" fmla="*/ 0 h 5143501"/>
              <a:gd name="connsiteX1" fmla="*/ 18287999 w 18287999"/>
              <a:gd name="connsiteY1" fmla="*/ 0 h 5143501"/>
              <a:gd name="connsiteX2" fmla="*/ 18287999 w 18287999"/>
              <a:gd name="connsiteY2" fmla="*/ 5143501 h 5143501"/>
              <a:gd name="connsiteX3" fmla="*/ 0 w 18287999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9" h="5143501">
                <a:moveTo>
                  <a:pt x="0" y="0"/>
                </a:moveTo>
                <a:lnTo>
                  <a:pt x="18287999" y="0"/>
                </a:lnTo>
                <a:lnTo>
                  <a:pt x="18287999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308936"/>
            <a:ext cx="1730145" cy="17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j-lt"/>
              </a:rPr>
              <a:t>www.envatomarket.com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A3D84-1848-46A7-8ADE-2DA0838A7EB7}"/>
              </a:ext>
            </a:extLst>
          </p:cNvPr>
          <p:cNvGrpSpPr/>
          <p:nvPr userDrawn="1"/>
        </p:nvGrpSpPr>
        <p:grpSpPr>
          <a:xfrm>
            <a:off x="9081625" y="549276"/>
            <a:ext cx="373625" cy="160231"/>
            <a:chOff x="7391400" y="3739197"/>
            <a:chExt cx="3505200" cy="1221372"/>
          </a:xfrm>
          <a:solidFill>
            <a:schemeClr val="accent1"/>
          </a:solidFill>
        </p:grpSpPr>
        <p:sp>
          <p:nvSpPr>
            <p:cNvPr id="12" name="Freeform 151">
              <a:extLst>
                <a:ext uri="{FF2B5EF4-FFF2-40B4-BE49-F238E27FC236}">
                  <a16:creationId xmlns:a16="http://schemas.microsoft.com/office/drawing/2014/main" id="{3593A7F4-B88A-41E7-9531-291647DC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739197"/>
              <a:ext cx="1564214" cy="1221372"/>
            </a:xfrm>
            <a:custGeom>
              <a:avLst/>
              <a:gdLst>
                <a:gd name="T0" fmla="*/ 0 w 876"/>
                <a:gd name="T1" fmla="*/ 684 h 684"/>
                <a:gd name="T2" fmla="*/ 441 w 876"/>
                <a:gd name="T3" fmla="*/ 0 h 684"/>
                <a:gd name="T4" fmla="*/ 876 w 876"/>
                <a:gd name="T5" fmla="*/ 684 h 684"/>
                <a:gd name="T6" fmla="*/ 678 w 876"/>
                <a:gd name="T7" fmla="*/ 684 h 684"/>
                <a:gd name="T8" fmla="*/ 438 w 876"/>
                <a:gd name="T9" fmla="*/ 315 h 684"/>
                <a:gd name="T10" fmla="*/ 197 w 876"/>
                <a:gd name="T11" fmla="*/ 684 h 684"/>
                <a:gd name="T12" fmla="*/ 0 w 876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0" y="684"/>
                  </a:moveTo>
                  <a:lnTo>
                    <a:pt x="441" y="0"/>
                  </a:lnTo>
                  <a:lnTo>
                    <a:pt x="876" y="684"/>
                  </a:lnTo>
                  <a:lnTo>
                    <a:pt x="678" y="684"/>
                  </a:lnTo>
                  <a:lnTo>
                    <a:pt x="438" y="315"/>
                  </a:lnTo>
                  <a:lnTo>
                    <a:pt x="197" y="684"/>
                  </a:lnTo>
                  <a:lnTo>
                    <a:pt x="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84B12A6E-CF54-43A6-A25E-1C04322C9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7389" y="3739197"/>
              <a:ext cx="1639211" cy="1221372"/>
            </a:xfrm>
            <a:custGeom>
              <a:avLst/>
              <a:gdLst>
                <a:gd name="T0" fmla="*/ 918 w 918"/>
                <a:gd name="T1" fmla="*/ 571 h 684"/>
                <a:gd name="T2" fmla="*/ 918 w 918"/>
                <a:gd name="T3" fmla="*/ 684 h 684"/>
                <a:gd name="T4" fmla="*/ 156 w 918"/>
                <a:gd name="T5" fmla="*/ 684 h 684"/>
                <a:gd name="T6" fmla="*/ 156 w 918"/>
                <a:gd name="T7" fmla="*/ 571 h 684"/>
                <a:gd name="T8" fmla="*/ 918 w 918"/>
                <a:gd name="T9" fmla="*/ 571 h 684"/>
                <a:gd name="T10" fmla="*/ 918 w 918"/>
                <a:gd name="T11" fmla="*/ 400 h 684"/>
                <a:gd name="T12" fmla="*/ 213 w 918"/>
                <a:gd name="T13" fmla="*/ 400 h 684"/>
                <a:gd name="T14" fmla="*/ 135 w 918"/>
                <a:gd name="T15" fmla="*/ 282 h 684"/>
                <a:gd name="T16" fmla="*/ 918 w 918"/>
                <a:gd name="T17" fmla="*/ 284 h 684"/>
                <a:gd name="T18" fmla="*/ 918 w 918"/>
                <a:gd name="T19" fmla="*/ 400 h 684"/>
                <a:gd name="T20" fmla="*/ 918 w 918"/>
                <a:gd name="T21" fmla="*/ 114 h 684"/>
                <a:gd name="T22" fmla="*/ 87 w 918"/>
                <a:gd name="T23" fmla="*/ 114 h 684"/>
                <a:gd name="T24" fmla="*/ 0 w 918"/>
                <a:gd name="T25" fmla="*/ 0 h 684"/>
                <a:gd name="T26" fmla="*/ 918 w 918"/>
                <a:gd name="T27" fmla="*/ 0 h 684"/>
                <a:gd name="T28" fmla="*/ 918 w 918"/>
                <a:gd name="T29" fmla="*/ 11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8" h="684">
                  <a:moveTo>
                    <a:pt x="918" y="571"/>
                  </a:moveTo>
                  <a:lnTo>
                    <a:pt x="918" y="684"/>
                  </a:lnTo>
                  <a:lnTo>
                    <a:pt x="156" y="684"/>
                  </a:lnTo>
                  <a:lnTo>
                    <a:pt x="156" y="571"/>
                  </a:lnTo>
                  <a:lnTo>
                    <a:pt x="918" y="571"/>
                  </a:lnTo>
                  <a:close/>
                  <a:moveTo>
                    <a:pt x="918" y="400"/>
                  </a:moveTo>
                  <a:lnTo>
                    <a:pt x="213" y="400"/>
                  </a:lnTo>
                  <a:lnTo>
                    <a:pt x="135" y="282"/>
                  </a:lnTo>
                  <a:lnTo>
                    <a:pt x="918" y="284"/>
                  </a:lnTo>
                  <a:lnTo>
                    <a:pt x="918" y="400"/>
                  </a:lnTo>
                  <a:close/>
                  <a:moveTo>
                    <a:pt x="918" y="114"/>
                  </a:moveTo>
                  <a:lnTo>
                    <a:pt x="87" y="114"/>
                  </a:lnTo>
                  <a:lnTo>
                    <a:pt x="0" y="0"/>
                  </a:lnTo>
                  <a:lnTo>
                    <a:pt x="918" y="0"/>
                  </a:lnTo>
                  <a:lnTo>
                    <a:pt x="9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25197D-5C0C-4222-B86E-F539A331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5947" y="3739197"/>
              <a:ext cx="1360653" cy="203563"/>
            </a:xfrm>
            <a:custGeom>
              <a:avLst/>
              <a:gdLst>
                <a:gd name="connsiteX0" fmla="*/ 1199946 w 1360653"/>
                <a:gd name="connsiteY0" fmla="*/ 0 h 203563"/>
                <a:gd name="connsiteX1" fmla="*/ 1335654 w 1360653"/>
                <a:gd name="connsiteY1" fmla="*/ 0 h 203563"/>
                <a:gd name="connsiteX2" fmla="*/ 1335655 w 1360653"/>
                <a:gd name="connsiteY2" fmla="*/ 0 h 203563"/>
                <a:gd name="connsiteX3" fmla="*/ 1360653 w 1360653"/>
                <a:gd name="connsiteY3" fmla="*/ 0 h 203563"/>
                <a:gd name="connsiteX4" fmla="*/ 1360653 w 1360653"/>
                <a:gd name="connsiteY4" fmla="*/ 203563 h 203563"/>
                <a:gd name="connsiteX5" fmla="*/ 1314227 w 1360653"/>
                <a:gd name="connsiteY5" fmla="*/ 203563 h 203563"/>
                <a:gd name="connsiteX6" fmla="*/ 1314226 w 1360653"/>
                <a:gd name="connsiteY6" fmla="*/ 203563 h 203563"/>
                <a:gd name="connsiteX7" fmla="*/ 1180304 w 1360653"/>
                <a:gd name="connsiteY7" fmla="*/ 203563 h 203563"/>
                <a:gd name="connsiteX8" fmla="*/ 803536 w 1360653"/>
                <a:gd name="connsiteY8" fmla="*/ 0 h 203563"/>
                <a:gd name="connsiteX9" fmla="*/ 933887 w 1360653"/>
                <a:gd name="connsiteY9" fmla="*/ 0 h 203563"/>
                <a:gd name="connsiteX10" fmla="*/ 1069594 w 1360653"/>
                <a:gd name="connsiteY10" fmla="*/ 0 h 203563"/>
                <a:gd name="connsiteX11" fmla="*/ 1069595 w 1360653"/>
                <a:gd name="connsiteY11" fmla="*/ 0 h 203563"/>
                <a:gd name="connsiteX12" fmla="*/ 1199945 w 1360653"/>
                <a:gd name="connsiteY12" fmla="*/ 0 h 203563"/>
                <a:gd name="connsiteX13" fmla="*/ 1180303 w 1360653"/>
                <a:gd name="connsiteY13" fmla="*/ 203563 h 203563"/>
                <a:gd name="connsiteX14" fmla="*/ 1048167 w 1360653"/>
                <a:gd name="connsiteY14" fmla="*/ 203563 h 203563"/>
                <a:gd name="connsiteX15" fmla="*/ 1048166 w 1360653"/>
                <a:gd name="connsiteY15" fmla="*/ 203563 h 203563"/>
                <a:gd name="connsiteX16" fmla="*/ 912459 w 1360653"/>
                <a:gd name="connsiteY16" fmla="*/ 203563 h 203563"/>
                <a:gd name="connsiteX17" fmla="*/ 782108 w 1360653"/>
                <a:gd name="connsiteY17" fmla="*/ 203563 h 203563"/>
                <a:gd name="connsiteX18" fmla="*/ 537476 w 1360653"/>
                <a:gd name="connsiteY18" fmla="*/ 0 h 203563"/>
                <a:gd name="connsiteX19" fmla="*/ 667827 w 1360653"/>
                <a:gd name="connsiteY19" fmla="*/ 0 h 203563"/>
                <a:gd name="connsiteX20" fmla="*/ 803535 w 1360653"/>
                <a:gd name="connsiteY20" fmla="*/ 0 h 203563"/>
                <a:gd name="connsiteX21" fmla="*/ 782107 w 1360653"/>
                <a:gd name="connsiteY21" fmla="*/ 203563 h 203563"/>
                <a:gd name="connsiteX22" fmla="*/ 646399 w 1360653"/>
                <a:gd name="connsiteY22" fmla="*/ 203563 h 203563"/>
                <a:gd name="connsiteX23" fmla="*/ 516048 w 1360653"/>
                <a:gd name="connsiteY23" fmla="*/ 203563 h 203563"/>
                <a:gd name="connsiteX24" fmla="*/ 0 w 1360653"/>
                <a:gd name="connsiteY24" fmla="*/ 0 h 203563"/>
                <a:gd name="connsiteX25" fmla="*/ 3571 w 1360653"/>
                <a:gd name="connsiteY25" fmla="*/ 0 h 203563"/>
                <a:gd name="connsiteX26" fmla="*/ 3572 w 1360653"/>
                <a:gd name="connsiteY26" fmla="*/ 0 h 203563"/>
                <a:gd name="connsiteX27" fmla="*/ 139279 w 1360653"/>
                <a:gd name="connsiteY27" fmla="*/ 0 h 203563"/>
                <a:gd name="connsiteX28" fmla="*/ 269630 w 1360653"/>
                <a:gd name="connsiteY28" fmla="*/ 0 h 203563"/>
                <a:gd name="connsiteX29" fmla="*/ 401767 w 1360653"/>
                <a:gd name="connsiteY29" fmla="*/ 0 h 203563"/>
                <a:gd name="connsiteX30" fmla="*/ 537475 w 1360653"/>
                <a:gd name="connsiteY30" fmla="*/ 0 h 203563"/>
                <a:gd name="connsiteX31" fmla="*/ 516047 w 1360653"/>
                <a:gd name="connsiteY31" fmla="*/ 203563 h 203563"/>
                <a:gd name="connsiteX32" fmla="*/ 383911 w 1360653"/>
                <a:gd name="connsiteY32" fmla="*/ 203563 h 203563"/>
                <a:gd name="connsiteX33" fmla="*/ 249988 w 1360653"/>
                <a:gd name="connsiteY33" fmla="*/ 203563 h 203563"/>
                <a:gd name="connsiteX34" fmla="*/ 117851 w 1360653"/>
                <a:gd name="connsiteY34" fmla="*/ 203563 h 203563"/>
                <a:gd name="connsiteX35" fmla="*/ 0 w 1360653"/>
                <a:gd name="connsiteY35" fmla="*/ 203563 h 203563"/>
                <a:gd name="connsiteX36" fmla="*/ 0 w 1360653"/>
                <a:gd name="connsiteY36" fmla="*/ 58927 h 203563"/>
                <a:gd name="connsiteX37" fmla="*/ 0 w 1360653"/>
                <a:gd name="connsiteY37" fmla="*/ 58926 h 2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0653" h="203563">
                  <a:moveTo>
                    <a:pt x="1199946" y="0"/>
                  </a:moveTo>
                  <a:lnTo>
                    <a:pt x="1335654" y="0"/>
                  </a:lnTo>
                  <a:lnTo>
                    <a:pt x="1335655" y="0"/>
                  </a:lnTo>
                  <a:lnTo>
                    <a:pt x="1360653" y="0"/>
                  </a:lnTo>
                  <a:lnTo>
                    <a:pt x="1360653" y="203563"/>
                  </a:lnTo>
                  <a:lnTo>
                    <a:pt x="1314227" y="203563"/>
                  </a:lnTo>
                  <a:lnTo>
                    <a:pt x="1314226" y="203563"/>
                  </a:lnTo>
                  <a:lnTo>
                    <a:pt x="1180304" y="203563"/>
                  </a:lnTo>
                  <a:close/>
                  <a:moveTo>
                    <a:pt x="803536" y="0"/>
                  </a:moveTo>
                  <a:lnTo>
                    <a:pt x="933887" y="0"/>
                  </a:lnTo>
                  <a:lnTo>
                    <a:pt x="1069594" y="0"/>
                  </a:lnTo>
                  <a:lnTo>
                    <a:pt x="1069595" y="0"/>
                  </a:lnTo>
                  <a:lnTo>
                    <a:pt x="1199945" y="0"/>
                  </a:lnTo>
                  <a:lnTo>
                    <a:pt x="1180303" y="203563"/>
                  </a:lnTo>
                  <a:lnTo>
                    <a:pt x="1048167" y="203563"/>
                  </a:lnTo>
                  <a:lnTo>
                    <a:pt x="1048166" y="203563"/>
                  </a:lnTo>
                  <a:lnTo>
                    <a:pt x="912459" y="203563"/>
                  </a:lnTo>
                  <a:lnTo>
                    <a:pt x="782108" y="203563"/>
                  </a:lnTo>
                  <a:close/>
                  <a:moveTo>
                    <a:pt x="537476" y="0"/>
                  </a:moveTo>
                  <a:lnTo>
                    <a:pt x="667827" y="0"/>
                  </a:lnTo>
                  <a:lnTo>
                    <a:pt x="803535" y="0"/>
                  </a:lnTo>
                  <a:lnTo>
                    <a:pt x="782107" y="203563"/>
                  </a:lnTo>
                  <a:lnTo>
                    <a:pt x="646399" y="203563"/>
                  </a:lnTo>
                  <a:lnTo>
                    <a:pt x="516048" y="203563"/>
                  </a:lnTo>
                  <a:close/>
                  <a:moveTo>
                    <a:pt x="0" y="0"/>
                  </a:moveTo>
                  <a:lnTo>
                    <a:pt x="3571" y="0"/>
                  </a:lnTo>
                  <a:lnTo>
                    <a:pt x="3572" y="0"/>
                  </a:lnTo>
                  <a:lnTo>
                    <a:pt x="139279" y="0"/>
                  </a:lnTo>
                  <a:lnTo>
                    <a:pt x="269630" y="0"/>
                  </a:lnTo>
                  <a:lnTo>
                    <a:pt x="401767" y="0"/>
                  </a:lnTo>
                  <a:lnTo>
                    <a:pt x="537475" y="0"/>
                  </a:lnTo>
                  <a:lnTo>
                    <a:pt x="516047" y="203563"/>
                  </a:lnTo>
                  <a:lnTo>
                    <a:pt x="383911" y="203563"/>
                  </a:lnTo>
                  <a:lnTo>
                    <a:pt x="249988" y="203563"/>
                  </a:lnTo>
                  <a:lnTo>
                    <a:pt x="117851" y="203563"/>
                  </a:lnTo>
                  <a:lnTo>
                    <a:pt x="0" y="203563"/>
                  </a:lnTo>
                  <a:lnTo>
                    <a:pt x="0" y="58927"/>
                  </a:lnTo>
                  <a:lnTo>
                    <a:pt x="0" y="58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CEF45-B473-473C-B3E0-5C7B5865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151" y="4246317"/>
              <a:ext cx="1162448" cy="207133"/>
            </a:xfrm>
            <a:custGeom>
              <a:avLst/>
              <a:gdLst>
                <a:gd name="connsiteX0" fmla="*/ 1082095 w 1162448"/>
                <a:gd name="connsiteY0" fmla="*/ 0 h 207133"/>
                <a:gd name="connsiteX1" fmla="*/ 1162448 w 1162448"/>
                <a:gd name="connsiteY1" fmla="*/ 0 h 207133"/>
                <a:gd name="connsiteX2" fmla="*/ 1162448 w 1162448"/>
                <a:gd name="connsiteY2" fmla="*/ 207133 h 207133"/>
                <a:gd name="connsiteX3" fmla="*/ 1066024 w 1162448"/>
                <a:gd name="connsiteY3" fmla="*/ 207133 h 207133"/>
                <a:gd name="connsiteX4" fmla="*/ 821392 w 1162448"/>
                <a:gd name="connsiteY4" fmla="*/ 0 h 207133"/>
                <a:gd name="connsiteX5" fmla="*/ 951743 w 1162448"/>
                <a:gd name="connsiteY5" fmla="*/ 0 h 207133"/>
                <a:gd name="connsiteX6" fmla="*/ 1082094 w 1162448"/>
                <a:gd name="connsiteY6" fmla="*/ 0 h 207133"/>
                <a:gd name="connsiteX7" fmla="*/ 1066023 w 1162448"/>
                <a:gd name="connsiteY7" fmla="*/ 207133 h 207133"/>
                <a:gd name="connsiteX8" fmla="*/ 930315 w 1162448"/>
                <a:gd name="connsiteY8" fmla="*/ 207133 h 207133"/>
                <a:gd name="connsiteX9" fmla="*/ 799964 w 1162448"/>
                <a:gd name="connsiteY9" fmla="*/ 207133 h 207133"/>
                <a:gd name="connsiteX10" fmla="*/ 419625 w 1162448"/>
                <a:gd name="connsiteY10" fmla="*/ 0 h 207133"/>
                <a:gd name="connsiteX11" fmla="*/ 553546 w 1162448"/>
                <a:gd name="connsiteY11" fmla="*/ 0 h 207133"/>
                <a:gd name="connsiteX12" fmla="*/ 553548 w 1162448"/>
                <a:gd name="connsiteY12" fmla="*/ 0 h 207133"/>
                <a:gd name="connsiteX13" fmla="*/ 685683 w 1162448"/>
                <a:gd name="connsiteY13" fmla="*/ 0 h 207133"/>
                <a:gd name="connsiteX14" fmla="*/ 821391 w 1162448"/>
                <a:gd name="connsiteY14" fmla="*/ 0 h 207133"/>
                <a:gd name="connsiteX15" fmla="*/ 799963 w 1162448"/>
                <a:gd name="connsiteY15" fmla="*/ 207133 h 207133"/>
                <a:gd name="connsiteX16" fmla="*/ 664255 w 1162448"/>
                <a:gd name="connsiteY16" fmla="*/ 207133 h 207133"/>
                <a:gd name="connsiteX17" fmla="*/ 533906 w 1162448"/>
                <a:gd name="connsiteY17" fmla="*/ 207133 h 207133"/>
                <a:gd name="connsiteX18" fmla="*/ 533904 w 1162448"/>
                <a:gd name="connsiteY18" fmla="*/ 207133 h 207133"/>
                <a:gd name="connsiteX19" fmla="*/ 398197 w 1162448"/>
                <a:gd name="connsiteY19" fmla="*/ 207133 h 207133"/>
                <a:gd name="connsiteX20" fmla="*/ 21428 w 1162448"/>
                <a:gd name="connsiteY20" fmla="*/ 0 h 207133"/>
                <a:gd name="connsiteX21" fmla="*/ 151779 w 1162448"/>
                <a:gd name="connsiteY21" fmla="*/ 0 h 207133"/>
                <a:gd name="connsiteX22" fmla="*/ 287488 w 1162448"/>
                <a:gd name="connsiteY22" fmla="*/ 0 h 207133"/>
                <a:gd name="connsiteX23" fmla="*/ 419624 w 1162448"/>
                <a:gd name="connsiteY23" fmla="*/ 0 h 207133"/>
                <a:gd name="connsiteX24" fmla="*/ 398196 w 1162448"/>
                <a:gd name="connsiteY24" fmla="*/ 207133 h 207133"/>
                <a:gd name="connsiteX25" fmla="*/ 266060 w 1162448"/>
                <a:gd name="connsiteY25" fmla="*/ 207133 h 207133"/>
                <a:gd name="connsiteX26" fmla="*/ 132137 w 1162448"/>
                <a:gd name="connsiteY26" fmla="*/ 207133 h 207133"/>
                <a:gd name="connsiteX27" fmla="*/ 0 w 1162448"/>
                <a:gd name="connsiteY27" fmla="*/ 207133 h 2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2448" h="207133">
                  <a:moveTo>
                    <a:pt x="1082095" y="0"/>
                  </a:moveTo>
                  <a:lnTo>
                    <a:pt x="1162448" y="0"/>
                  </a:lnTo>
                  <a:lnTo>
                    <a:pt x="1162448" y="207133"/>
                  </a:lnTo>
                  <a:lnTo>
                    <a:pt x="1066024" y="207133"/>
                  </a:lnTo>
                  <a:close/>
                  <a:moveTo>
                    <a:pt x="821392" y="0"/>
                  </a:moveTo>
                  <a:lnTo>
                    <a:pt x="951743" y="0"/>
                  </a:lnTo>
                  <a:lnTo>
                    <a:pt x="1082094" y="0"/>
                  </a:lnTo>
                  <a:lnTo>
                    <a:pt x="1066023" y="207133"/>
                  </a:lnTo>
                  <a:lnTo>
                    <a:pt x="930315" y="207133"/>
                  </a:lnTo>
                  <a:lnTo>
                    <a:pt x="799964" y="207133"/>
                  </a:lnTo>
                  <a:close/>
                  <a:moveTo>
                    <a:pt x="419625" y="0"/>
                  </a:moveTo>
                  <a:lnTo>
                    <a:pt x="553546" y="0"/>
                  </a:lnTo>
                  <a:lnTo>
                    <a:pt x="553548" y="0"/>
                  </a:lnTo>
                  <a:lnTo>
                    <a:pt x="685683" y="0"/>
                  </a:lnTo>
                  <a:lnTo>
                    <a:pt x="821391" y="0"/>
                  </a:lnTo>
                  <a:lnTo>
                    <a:pt x="799963" y="207133"/>
                  </a:lnTo>
                  <a:lnTo>
                    <a:pt x="664255" y="207133"/>
                  </a:lnTo>
                  <a:lnTo>
                    <a:pt x="533906" y="207133"/>
                  </a:lnTo>
                  <a:lnTo>
                    <a:pt x="533904" y="207133"/>
                  </a:lnTo>
                  <a:lnTo>
                    <a:pt x="398197" y="207133"/>
                  </a:lnTo>
                  <a:close/>
                  <a:moveTo>
                    <a:pt x="21428" y="0"/>
                  </a:moveTo>
                  <a:lnTo>
                    <a:pt x="151779" y="0"/>
                  </a:lnTo>
                  <a:lnTo>
                    <a:pt x="287488" y="0"/>
                  </a:lnTo>
                  <a:lnTo>
                    <a:pt x="419624" y="0"/>
                  </a:lnTo>
                  <a:lnTo>
                    <a:pt x="398196" y="207133"/>
                  </a:lnTo>
                  <a:lnTo>
                    <a:pt x="266060" y="207133"/>
                  </a:lnTo>
                  <a:lnTo>
                    <a:pt x="132137" y="207133"/>
                  </a:lnTo>
                  <a:lnTo>
                    <a:pt x="0" y="207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21655-41AA-4526-9A1A-3AD11C2D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629" y="3739197"/>
              <a:ext cx="2240971" cy="1221372"/>
            </a:xfrm>
            <a:custGeom>
              <a:avLst/>
              <a:gdLst>
                <a:gd name="connsiteX0" fmla="*/ 299986 w 2240971"/>
                <a:gd name="connsiteY0" fmla="*/ 0 h 1221372"/>
                <a:gd name="connsiteX1" fmla="*/ 949298 w 2240971"/>
                <a:gd name="connsiteY1" fmla="*/ 1007095 h 1221372"/>
                <a:gd name="connsiteX2" fmla="*/ 2240971 w 2240971"/>
                <a:gd name="connsiteY2" fmla="*/ 1007095 h 1221372"/>
                <a:gd name="connsiteX3" fmla="*/ 2240971 w 2240971"/>
                <a:gd name="connsiteY3" fmla="*/ 1019594 h 1221372"/>
                <a:gd name="connsiteX4" fmla="*/ 2240971 w 2240971"/>
                <a:gd name="connsiteY4" fmla="*/ 1066021 h 1221372"/>
                <a:gd name="connsiteX5" fmla="*/ 2240971 w 2240971"/>
                <a:gd name="connsiteY5" fmla="*/ 1066021 h 1221372"/>
                <a:gd name="connsiteX6" fmla="*/ 2240971 w 2240971"/>
                <a:gd name="connsiteY6" fmla="*/ 1221370 h 1221372"/>
                <a:gd name="connsiteX7" fmla="*/ 2240971 w 2240971"/>
                <a:gd name="connsiteY7" fmla="*/ 1221372 h 1221372"/>
                <a:gd name="connsiteX8" fmla="*/ 2224901 w 2240971"/>
                <a:gd name="connsiteY8" fmla="*/ 1221372 h 1221372"/>
                <a:gd name="connsiteX9" fmla="*/ 2224901 w 2240971"/>
                <a:gd name="connsiteY9" fmla="*/ 1221370 h 1221372"/>
                <a:gd name="connsiteX10" fmla="*/ 2224900 w 2240971"/>
                <a:gd name="connsiteY10" fmla="*/ 1221370 h 1221372"/>
                <a:gd name="connsiteX11" fmla="*/ 2089192 w 2240971"/>
                <a:gd name="connsiteY11" fmla="*/ 1221370 h 1221372"/>
                <a:gd name="connsiteX12" fmla="*/ 1958841 w 2240971"/>
                <a:gd name="connsiteY12" fmla="*/ 1221370 h 1221372"/>
                <a:gd name="connsiteX13" fmla="*/ 1958840 w 2240971"/>
                <a:gd name="connsiteY13" fmla="*/ 1221370 h 1221372"/>
                <a:gd name="connsiteX14" fmla="*/ 1823132 w 2240971"/>
                <a:gd name="connsiteY14" fmla="*/ 1221370 h 1221372"/>
                <a:gd name="connsiteX15" fmla="*/ 1692781 w 2240971"/>
                <a:gd name="connsiteY15" fmla="*/ 1221370 h 1221372"/>
                <a:gd name="connsiteX16" fmla="*/ 1557072 w 2240971"/>
                <a:gd name="connsiteY16" fmla="*/ 1221370 h 1221372"/>
                <a:gd name="connsiteX17" fmla="*/ 1424936 w 2240971"/>
                <a:gd name="connsiteY17" fmla="*/ 1221370 h 1221372"/>
                <a:gd name="connsiteX18" fmla="*/ 1424935 w 2240971"/>
                <a:gd name="connsiteY18" fmla="*/ 1221370 h 1221372"/>
                <a:gd name="connsiteX19" fmla="*/ 1294586 w 2240971"/>
                <a:gd name="connsiteY19" fmla="*/ 1221370 h 1221372"/>
                <a:gd name="connsiteX20" fmla="*/ 1294584 w 2240971"/>
                <a:gd name="connsiteY20" fmla="*/ 1221370 h 1221372"/>
                <a:gd name="connsiteX21" fmla="*/ 1158878 w 2240971"/>
                <a:gd name="connsiteY21" fmla="*/ 1221370 h 1221372"/>
                <a:gd name="connsiteX22" fmla="*/ 1158877 w 2240971"/>
                <a:gd name="connsiteY22" fmla="*/ 1221370 h 1221372"/>
                <a:gd name="connsiteX23" fmla="*/ 1087450 w 2240971"/>
                <a:gd name="connsiteY23" fmla="*/ 1221370 h 1221372"/>
                <a:gd name="connsiteX24" fmla="*/ 1087451 w 2240971"/>
                <a:gd name="connsiteY24" fmla="*/ 1221372 h 1221372"/>
                <a:gd name="connsiteX25" fmla="*/ 735681 w 2240971"/>
                <a:gd name="connsiteY25" fmla="*/ 1221372 h 1221372"/>
                <a:gd name="connsiteX26" fmla="*/ 299986 w 2240971"/>
                <a:gd name="connsiteY26" fmla="*/ 549975 h 1221372"/>
                <a:gd name="connsiteX27" fmla="*/ 160707 w 2240971"/>
                <a:gd name="connsiteY27" fmla="*/ 744609 h 1221372"/>
                <a:gd name="connsiteX28" fmla="*/ 0 w 2240971"/>
                <a:gd name="connsiteY28" fmla="*/ 482121 h 12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0971" h="1221372">
                  <a:moveTo>
                    <a:pt x="299986" y="0"/>
                  </a:moveTo>
                  <a:lnTo>
                    <a:pt x="949298" y="1007095"/>
                  </a:lnTo>
                  <a:lnTo>
                    <a:pt x="2240971" y="1007095"/>
                  </a:lnTo>
                  <a:lnTo>
                    <a:pt x="2240971" y="1019594"/>
                  </a:lnTo>
                  <a:lnTo>
                    <a:pt x="2240971" y="1066021"/>
                  </a:lnTo>
                  <a:lnTo>
                    <a:pt x="2240971" y="1066021"/>
                  </a:lnTo>
                  <a:lnTo>
                    <a:pt x="2240971" y="1221370"/>
                  </a:lnTo>
                  <a:lnTo>
                    <a:pt x="2240971" y="1221372"/>
                  </a:lnTo>
                  <a:lnTo>
                    <a:pt x="2224901" y="1221372"/>
                  </a:lnTo>
                  <a:lnTo>
                    <a:pt x="2224901" y="1221370"/>
                  </a:lnTo>
                  <a:lnTo>
                    <a:pt x="2224900" y="1221370"/>
                  </a:lnTo>
                  <a:lnTo>
                    <a:pt x="2089192" y="1221370"/>
                  </a:lnTo>
                  <a:lnTo>
                    <a:pt x="1958841" y="1221370"/>
                  </a:lnTo>
                  <a:lnTo>
                    <a:pt x="1958840" y="1221370"/>
                  </a:lnTo>
                  <a:lnTo>
                    <a:pt x="1823132" y="1221370"/>
                  </a:lnTo>
                  <a:lnTo>
                    <a:pt x="1692781" y="1221370"/>
                  </a:lnTo>
                  <a:lnTo>
                    <a:pt x="1557072" y="1221370"/>
                  </a:lnTo>
                  <a:lnTo>
                    <a:pt x="1424936" y="1221370"/>
                  </a:lnTo>
                  <a:lnTo>
                    <a:pt x="1424935" y="1221370"/>
                  </a:lnTo>
                  <a:lnTo>
                    <a:pt x="1294586" y="1221370"/>
                  </a:lnTo>
                  <a:lnTo>
                    <a:pt x="1294584" y="1221370"/>
                  </a:lnTo>
                  <a:lnTo>
                    <a:pt x="1158878" y="1221370"/>
                  </a:lnTo>
                  <a:lnTo>
                    <a:pt x="1158877" y="1221370"/>
                  </a:lnTo>
                  <a:lnTo>
                    <a:pt x="1087450" y="1221370"/>
                  </a:lnTo>
                  <a:lnTo>
                    <a:pt x="1087451" y="1221372"/>
                  </a:lnTo>
                  <a:lnTo>
                    <a:pt x="735681" y="1221372"/>
                  </a:lnTo>
                  <a:lnTo>
                    <a:pt x="299986" y="549975"/>
                  </a:lnTo>
                  <a:lnTo>
                    <a:pt x="160707" y="744609"/>
                  </a:lnTo>
                  <a:lnTo>
                    <a:pt x="0" y="482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</p:grpSp>
      <p:sp>
        <p:nvSpPr>
          <p:cNvPr id="19" name="TextBox 1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88983" y="480355"/>
            <a:ext cx="1179467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n-lt"/>
              </a:rPr>
              <a:t>PRESENTATION TEMPLATE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816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 userDrawn="1">
          <p15:clr>
            <a:srgbClr val="FBAE40"/>
          </p15:clr>
        </p15:guide>
        <p15:guide id="2" orient="horz" pos="1376" userDrawn="1">
          <p15:clr>
            <a:srgbClr val="FBAE40"/>
          </p15:clr>
        </p15:guide>
        <p15:guide id="3" pos="36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3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93B173D-E540-4EDF-8D98-9461D4259B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3260724" cy="6857999"/>
          </a:xfrm>
          <a:custGeom>
            <a:avLst/>
            <a:gdLst>
              <a:gd name="connsiteX0" fmla="*/ 0 w 6019799"/>
              <a:gd name="connsiteY0" fmla="*/ 0 h 10286999"/>
              <a:gd name="connsiteX1" fmla="*/ 6019799 w 6019799"/>
              <a:gd name="connsiteY1" fmla="*/ 0 h 10286999"/>
              <a:gd name="connsiteX2" fmla="*/ 6019799 w 6019799"/>
              <a:gd name="connsiteY2" fmla="*/ 10286999 h 10286999"/>
              <a:gd name="connsiteX3" fmla="*/ 0 w 6019799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799" h="10286999">
                <a:moveTo>
                  <a:pt x="0" y="0"/>
                </a:moveTo>
                <a:lnTo>
                  <a:pt x="6019799" y="0"/>
                </a:lnTo>
                <a:lnTo>
                  <a:pt x="601979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308936"/>
            <a:ext cx="1730145" cy="17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j-lt"/>
              </a:rPr>
              <a:t>www.envatomarket.com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A3D84-1848-46A7-8ADE-2DA0838A7EB7}"/>
              </a:ext>
            </a:extLst>
          </p:cNvPr>
          <p:cNvGrpSpPr/>
          <p:nvPr userDrawn="1"/>
        </p:nvGrpSpPr>
        <p:grpSpPr>
          <a:xfrm>
            <a:off x="9081625" y="549276"/>
            <a:ext cx="373625" cy="160231"/>
            <a:chOff x="7391400" y="3739197"/>
            <a:chExt cx="3505200" cy="1221372"/>
          </a:xfrm>
          <a:solidFill>
            <a:schemeClr val="accent1"/>
          </a:solidFill>
        </p:grpSpPr>
        <p:sp>
          <p:nvSpPr>
            <p:cNvPr id="12" name="Freeform 151">
              <a:extLst>
                <a:ext uri="{FF2B5EF4-FFF2-40B4-BE49-F238E27FC236}">
                  <a16:creationId xmlns:a16="http://schemas.microsoft.com/office/drawing/2014/main" id="{3593A7F4-B88A-41E7-9531-291647DC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739197"/>
              <a:ext cx="1564214" cy="1221372"/>
            </a:xfrm>
            <a:custGeom>
              <a:avLst/>
              <a:gdLst>
                <a:gd name="T0" fmla="*/ 0 w 876"/>
                <a:gd name="T1" fmla="*/ 684 h 684"/>
                <a:gd name="T2" fmla="*/ 441 w 876"/>
                <a:gd name="T3" fmla="*/ 0 h 684"/>
                <a:gd name="T4" fmla="*/ 876 w 876"/>
                <a:gd name="T5" fmla="*/ 684 h 684"/>
                <a:gd name="T6" fmla="*/ 678 w 876"/>
                <a:gd name="T7" fmla="*/ 684 h 684"/>
                <a:gd name="T8" fmla="*/ 438 w 876"/>
                <a:gd name="T9" fmla="*/ 315 h 684"/>
                <a:gd name="T10" fmla="*/ 197 w 876"/>
                <a:gd name="T11" fmla="*/ 684 h 684"/>
                <a:gd name="T12" fmla="*/ 0 w 876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0" y="684"/>
                  </a:moveTo>
                  <a:lnTo>
                    <a:pt x="441" y="0"/>
                  </a:lnTo>
                  <a:lnTo>
                    <a:pt x="876" y="684"/>
                  </a:lnTo>
                  <a:lnTo>
                    <a:pt x="678" y="684"/>
                  </a:lnTo>
                  <a:lnTo>
                    <a:pt x="438" y="315"/>
                  </a:lnTo>
                  <a:lnTo>
                    <a:pt x="197" y="684"/>
                  </a:lnTo>
                  <a:lnTo>
                    <a:pt x="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84B12A6E-CF54-43A6-A25E-1C04322C9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7389" y="3739197"/>
              <a:ext cx="1639211" cy="1221372"/>
            </a:xfrm>
            <a:custGeom>
              <a:avLst/>
              <a:gdLst>
                <a:gd name="T0" fmla="*/ 918 w 918"/>
                <a:gd name="T1" fmla="*/ 571 h 684"/>
                <a:gd name="T2" fmla="*/ 918 w 918"/>
                <a:gd name="T3" fmla="*/ 684 h 684"/>
                <a:gd name="T4" fmla="*/ 156 w 918"/>
                <a:gd name="T5" fmla="*/ 684 h 684"/>
                <a:gd name="T6" fmla="*/ 156 w 918"/>
                <a:gd name="T7" fmla="*/ 571 h 684"/>
                <a:gd name="T8" fmla="*/ 918 w 918"/>
                <a:gd name="T9" fmla="*/ 571 h 684"/>
                <a:gd name="T10" fmla="*/ 918 w 918"/>
                <a:gd name="T11" fmla="*/ 400 h 684"/>
                <a:gd name="T12" fmla="*/ 213 w 918"/>
                <a:gd name="T13" fmla="*/ 400 h 684"/>
                <a:gd name="T14" fmla="*/ 135 w 918"/>
                <a:gd name="T15" fmla="*/ 282 h 684"/>
                <a:gd name="T16" fmla="*/ 918 w 918"/>
                <a:gd name="T17" fmla="*/ 284 h 684"/>
                <a:gd name="T18" fmla="*/ 918 w 918"/>
                <a:gd name="T19" fmla="*/ 400 h 684"/>
                <a:gd name="T20" fmla="*/ 918 w 918"/>
                <a:gd name="T21" fmla="*/ 114 h 684"/>
                <a:gd name="T22" fmla="*/ 87 w 918"/>
                <a:gd name="T23" fmla="*/ 114 h 684"/>
                <a:gd name="T24" fmla="*/ 0 w 918"/>
                <a:gd name="T25" fmla="*/ 0 h 684"/>
                <a:gd name="T26" fmla="*/ 918 w 918"/>
                <a:gd name="T27" fmla="*/ 0 h 684"/>
                <a:gd name="T28" fmla="*/ 918 w 918"/>
                <a:gd name="T29" fmla="*/ 11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8" h="684">
                  <a:moveTo>
                    <a:pt x="918" y="571"/>
                  </a:moveTo>
                  <a:lnTo>
                    <a:pt x="918" y="684"/>
                  </a:lnTo>
                  <a:lnTo>
                    <a:pt x="156" y="684"/>
                  </a:lnTo>
                  <a:lnTo>
                    <a:pt x="156" y="571"/>
                  </a:lnTo>
                  <a:lnTo>
                    <a:pt x="918" y="571"/>
                  </a:lnTo>
                  <a:close/>
                  <a:moveTo>
                    <a:pt x="918" y="400"/>
                  </a:moveTo>
                  <a:lnTo>
                    <a:pt x="213" y="400"/>
                  </a:lnTo>
                  <a:lnTo>
                    <a:pt x="135" y="282"/>
                  </a:lnTo>
                  <a:lnTo>
                    <a:pt x="918" y="284"/>
                  </a:lnTo>
                  <a:lnTo>
                    <a:pt x="918" y="400"/>
                  </a:lnTo>
                  <a:close/>
                  <a:moveTo>
                    <a:pt x="918" y="114"/>
                  </a:moveTo>
                  <a:lnTo>
                    <a:pt x="87" y="114"/>
                  </a:lnTo>
                  <a:lnTo>
                    <a:pt x="0" y="0"/>
                  </a:lnTo>
                  <a:lnTo>
                    <a:pt x="918" y="0"/>
                  </a:lnTo>
                  <a:lnTo>
                    <a:pt x="9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25197D-5C0C-4222-B86E-F539A331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5947" y="3739197"/>
              <a:ext cx="1360653" cy="203563"/>
            </a:xfrm>
            <a:custGeom>
              <a:avLst/>
              <a:gdLst>
                <a:gd name="connsiteX0" fmla="*/ 1199946 w 1360653"/>
                <a:gd name="connsiteY0" fmla="*/ 0 h 203563"/>
                <a:gd name="connsiteX1" fmla="*/ 1335654 w 1360653"/>
                <a:gd name="connsiteY1" fmla="*/ 0 h 203563"/>
                <a:gd name="connsiteX2" fmla="*/ 1335655 w 1360653"/>
                <a:gd name="connsiteY2" fmla="*/ 0 h 203563"/>
                <a:gd name="connsiteX3" fmla="*/ 1360653 w 1360653"/>
                <a:gd name="connsiteY3" fmla="*/ 0 h 203563"/>
                <a:gd name="connsiteX4" fmla="*/ 1360653 w 1360653"/>
                <a:gd name="connsiteY4" fmla="*/ 203563 h 203563"/>
                <a:gd name="connsiteX5" fmla="*/ 1314227 w 1360653"/>
                <a:gd name="connsiteY5" fmla="*/ 203563 h 203563"/>
                <a:gd name="connsiteX6" fmla="*/ 1314226 w 1360653"/>
                <a:gd name="connsiteY6" fmla="*/ 203563 h 203563"/>
                <a:gd name="connsiteX7" fmla="*/ 1180304 w 1360653"/>
                <a:gd name="connsiteY7" fmla="*/ 203563 h 203563"/>
                <a:gd name="connsiteX8" fmla="*/ 803536 w 1360653"/>
                <a:gd name="connsiteY8" fmla="*/ 0 h 203563"/>
                <a:gd name="connsiteX9" fmla="*/ 933887 w 1360653"/>
                <a:gd name="connsiteY9" fmla="*/ 0 h 203563"/>
                <a:gd name="connsiteX10" fmla="*/ 1069594 w 1360653"/>
                <a:gd name="connsiteY10" fmla="*/ 0 h 203563"/>
                <a:gd name="connsiteX11" fmla="*/ 1069595 w 1360653"/>
                <a:gd name="connsiteY11" fmla="*/ 0 h 203563"/>
                <a:gd name="connsiteX12" fmla="*/ 1199945 w 1360653"/>
                <a:gd name="connsiteY12" fmla="*/ 0 h 203563"/>
                <a:gd name="connsiteX13" fmla="*/ 1180303 w 1360653"/>
                <a:gd name="connsiteY13" fmla="*/ 203563 h 203563"/>
                <a:gd name="connsiteX14" fmla="*/ 1048167 w 1360653"/>
                <a:gd name="connsiteY14" fmla="*/ 203563 h 203563"/>
                <a:gd name="connsiteX15" fmla="*/ 1048166 w 1360653"/>
                <a:gd name="connsiteY15" fmla="*/ 203563 h 203563"/>
                <a:gd name="connsiteX16" fmla="*/ 912459 w 1360653"/>
                <a:gd name="connsiteY16" fmla="*/ 203563 h 203563"/>
                <a:gd name="connsiteX17" fmla="*/ 782108 w 1360653"/>
                <a:gd name="connsiteY17" fmla="*/ 203563 h 203563"/>
                <a:gd name="connsiteX18" fmla="*/ 537476 w 1360653"/>
                <a:gd name="connsiteY18" fmla="*/ 0 h 203563"/>
                <a:gd name="connsiteX19" fmla="*/ 667827 w 1360653"/>
                <a:gd name="connsiteY19" fmla="*/ 0 h 203563"/>
                <a:gd name="connsiteX20" fmla="*/ 803535 w 1360653"/>
                <a:gd name="connsiteY20" fmla="*/ 0 h 203563"/>
                <a:gd name="connsiteX21" fmla="*/ 782107 w 1360653"/>
                <a:gd name="connsiteY21" fmla="*/ 203563 h 203563"/>
                <a:gd name="connsiteX22" fmla="*/ 646399 w 1360653"/>
                <a:gd name="connsiteY22" fmla="*/ 203563 h 203563"/>
                <a:gd name="connsiteX23" fmla="*/ 516048 w 1360653"/>
                <a:gd name="connsiteY23" fmla="*/ 203563 h 203563"/>
                <a:gd name="connsiteX24" fmla="*/ 0 w 1360653"/>
                <a:gd name="connsiteY24" fmla="*/ 0 h 203563"/>
                <a:gd name="connsiteX25" fmla="*/ 3571 w 1360653"/>
                <a:gd name="connsiteY25" fmla="*/ 0 h 203563"/>
                <a:gd name="connsiteX26" fmla="*/ 3572 w 1360653"/>
                <a:gd name="connsiteY26" fmla="*/ 0 h 203563"/>
                <a:gd name="connsiteX27" fmla="*/ 139279 w 1360653"/>
                <a:gd name="connsiteY27" fmla="*/ 0 h 203563"/>
                <a:gd name="connsiteX28" fmla="*/ 269630 w 1360653"/>
                <a:gd name="connsiteY28" fmla="*/ 0 h 203563"/>
                <a:gd name="connsiteX29" fmla="*/ 401767 w 1360653"/>
                <a:gd name="connsiteY29" fmla="*/ 0 h 203563"/>
                <a:gd name="connsiteX30" fmla="*/ 537475 w 1360653"/>
                <a:gd name="connsiteY30" fmla="*/ 0 h 203563"/>
                <a:gd name="connsiteX31" fmla="*/ 516047 w 1360653"/>
                <a:gd name="connsiteY31" fmla="*/ 203563 h 203563"/>
                <a:gd name="connsiteX32" fmla="*/ 383911 w 1360653"/>
                <a:gd name="connsiteY32" fmla="*/ 203563 h 203563"/>
                <a:gd name="connsiteX33" fmla="*/ 249988 w 1360653"/>
                <a:gd name="connsiteY33" fmla="*/ 203563 h 203563"/>
                <a:gd name="connsiteX34" fmla="*/ 117851 w 1360653"/>
                <a:gd name="connsiteY34" fmla="*/ 203563 h 203563"/>
                <a:gd name="connsiteX35" fmla="*/ 0 w 1360653"/>
                <a:gd name="connsiteY35" fmla="*/ 203563 h 203563"/>
                <a:gd name="connsiteX36" fmla="*/ 0 w 1360653"/>
                <a:gd name="connsiteY36" fmla="*/ 58927 h 203563"/>
                <a:gd name="connsiteX37" fmla="*/ 0 w 1360653"/>
                <a:gd name="connsiteY37" fmla="*/ 58926 h 2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0653" h="203563">
                  <a:moveTo>
                    <a:pt x="1199946" y="0"/>
                  </a:moveTo>
                  <a:lnTo>
                    <a:pt x="1335654" y="0"/>
                  </a:lnTo>
                  <a:lnTo>
                    <a:pt x="1335655" y="0"/>
                  </a:lnTo>
                  <a:lnTo>
                    <a:pt x="1360653" y="0"/>
                  </a:lnTo>
                  <a:lnTo>
                    <a:pt x="1360653" y="203563"/>
                  </a:lnTo>
                  <a:lnTo>
                    <a:pt x="1314227" y="203563"/>
                  </a:lnTo>
                  <a:lnTo>
                    <a:pt x="1314226" y="203563"/>
                  </a:lnTo>
                  <a:lnTo>
                    <a:pt x="1180304" y="203563"/>
                  </a:lnTo>
                  <a:close/>
                  <a:moveTo>
                    <a:pt x="803536" y="0"/>
                  </a:moveTo>
                  <a:lnTo>
                    <a:pt x="933887" y="0"/>
                  </a:lnTo>
                  <a:lnTo>
                    <a:pt x="1069594" y="0"/>
                  </a:lnTo>
                  <a:lnTo>
                    <a:pt x="1069595" y="0"/>
                  </a:lnTo>
                  <a:lnTo>
                    <a:pt x="1199945" y="0"/>
                  </a:lnTo>
                  <a:lnTo>
                    <a:pt x="1180303" y="203563"/>
                  </a:lnTo>
                  <a:lnTo>
                    <a:pt x="1048167" y="203563"/>
                  </a:lnTo>
                  <a:lnTo>
                    <a:pt x="1048166" y="203563"/>
                  </a:lnTo>
                  <a:lnTo>
                    <a:pt x="912459" y="203563"/>
                  </a:lnTo>
                  <a:lnTo>
                    <a:pt x="782108" y="203563"/>
                  </a:lnTo>
                  <a:close/>
                  <a:moveTo>
                    <a:pt x="537476" y="0"/>
                  </a:moveTo>
                  <a:lnTo>
                    <a:pt x="667827" y="0"/>
                  </a:lnTo>
                  <a:lnTo>
                    <a:pt x="803535" y="0"/>
                  </a:lnTo>
                  <a:lnTo>
                    <a:pt x="782107" y="203563"/>
                  </a:lnTo>
                  <a:lnTo>
                    <a:pt x="646399" y="203563"/>
                  </a:lnTo>
                  <a:lnTo>
                    <a:pt x="516048" y="203563"/>
                  </a:lnTo>
                  <a:close/>
                  <a:moveTo>
                    <a:pt x="0" y="0"/>
                  </a:moveTo>
                  <a:lnTo>
                    <a:pt x="3571" y="0"/>
                  </a:lnTo>
                  <a:lnTo>
                    <a:pt x="3572" y="0"/>
                  </a:lnTo>
                  <a:lnTo>
                    <a:pt x="139279" y="0"/>
                  </a:lnTo>
                  <a:lnTo>
                    <a:pt x="269630" y="0"/>
                  </a:lnTo>
                  <a:lnTo>
                    <a:pt x="401767" y="0"/>
                  </a:lnTo>
                  <a:lnTo>
                    <a:pt x="537475" y="0"/>
                  </a:lnTo>
                  <a:lnTo>
                    <a:pt x="516047" y="203563"/>
                  </a:lnTo>
                  <a:lnTo>
                    <a:pt x="383911" y="203563"/>
                  </a:lnTo>
                  <a:lnTo>
                    <a:pt x="249988" y="203563"/>
                  </a:lnTo>
                  <a:lnTo>
                    <a:pt x="117851" y="203563"/>
                  </a:lnTo>
                  <a:lnTo>
                    <a:pt x="0" y="203563"/>
                  </a:lnTo>
                  <a:lnTo>
                    <a:pt x="0" y="58927"/>
                  </a:lnTo>
                  <a:lnTo>
                    <a:pt x="0" y="58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CEF45-B473-473C-B3E0-5C7B5865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151" y="4246317"/>
              <a:ext cx="1162448" cy="207133"/>
            </a:xfrm>
            <a:custGeom>
              <a:avLst/>
              <a:gdLst>
                <a:gd name="connsiteX0" fmla="*/ 1082095 w 1162448"/>
                <a:gd name="connsiteY0" fmla="*/ 0 h 207133"/>
                <a:gd name="connsiteX1" fmla="*/ 1162448 w 1162448"/>
                <a:gd name="connsiteY1" fmla="*/ 0 h 207133"/>
                <a:gd name="connsiteX2" fmla="*/ 1162448 w 1162448"/>
                <a:gd name="connsiteY2" fmla="*/ 207133 h 207133"/>
                <a:gd name="connsiteX3" fmla="*/ 1066024 w 1162448"/>
                <a:gd name="connsiteY3" fmla="*/ 207133 h 207133"/>
                <a:gd name="connsiteX4" fmla="*/ 821392 w 1162448"/>
                <a:gd name="connsiteY4" fmla="*/ 0 h 207133"/>
                <a:gd name="connsiteX5" fmla="*/ 951743 w 1162448"/>
                <a:gd name="connsiteY5" fmla="*/ 0 h 207133"/>
                <a:gd name="connsiteX6" fmla="*/ 1082094 w 1162448"/>
                <a:gd name="connsiteY6" fmla="*/ 0 h 207133"/>
                <a:gd name="connsiteX7" fmla="*/ 1066023 w 1162448"/>
                <a:gd name="connsiteY7" fmla="*/ 207133 h 207133"/>
                <a:gd name="connsiteX8" fmla="*/ 930315 w 1162448"/>
                <a:gd name="connsiteY8" fmla="*/ 207133 h 207133"/>
                <a:gd name="connsiteX9" fmla="*/ 799964 w 1162448"/>
                <a:gd name="connsiteY9" fmla="*/ 207133 h 207133"/>
                <a:gd name="connsiteX10" fmla="*/ 419625 w 1162448"/>
                <a:gd name="connsiteY10" fmla="*/ 0 h 207133"/>
                <a:gd name="connsiteX11" fmla="*/ 553546 w 1162448"/>
                <a:gd name="connsiteY11" fmla="*/ 0 h 207133"/>
                <a:gd name="connsiteX12" fmla="*/ 553548 w 1162448"/>
                <a:gd name="connsiteY12" fmla="*/ 0 h 207133"/>
                <a:gd name="connsiteX13" fmla="*/ 685683 w 1162448"/>
                <a:gd name="connsiteY13" fmla="*/ 0 h 207133"/>
                <a:gd name="connsiteX14" fmla="*/ 821391 w 1162448"/>
                <a:gd name="connsiteY14" fmla="*/ 0 h 207133"/>
                <a:gd name="connsiteX15" fmla="*/ 799963 w 1162448"/>
                <a:gd name="connsiteY15" fmla="*/ 207133 h 207133"/>
                <a:gd name="connsiteX16" fmla="*/ 664255 w 1162448"/>
                <a:gd name="connsiteY16" fmla="*/ 207133 h 207133"/>
                <a:gd name="connsiteX17" fmla="*/ 533906 w 1162448"/>
                <a:gd name="connsiteY17" fmla="*/ 207133 h 207133"/>
                <a:gd name="connsiteX18" fmla="*/ 533904 w 1162448"/>
                <a:gd name="connsiteY18" fmla="*/ 207133 h 207133"/>
                <a:gd name="connsiteX19" fmla="*/ 398197 w 1162448"/>
                <a:gd name="connsiteY19" fmla="*/ 207133 h 207133"/>
                <a:gd name="connsiteX20" fmla="*/ 21428 w 1162448"/>
                <a:gd name="connsiteY20" fmla="*/ 0 h 207133"/>
                <a:gd name="connsiteX21" fmla="*/ 151779 w 1162448"/>
                <a:gd name="connsiteY21" fmla="*/ 0 h 207133"/>
                <a:gd name="connsiteX22" fmla="*/ 287488 w 1162448"/>
                <a:gd name="connsiteY22" fmla="*/ 0 h 207133"/>
                <a:gd name="connsiteX23" fmla="*/ 419624 w 1162448"/>
                <a:gd name="connsiteY23" fmla="*/ 0 h 207133"/>
                <a:gd name="connsiteX24" fmla="*/ 398196 w 1162448"/>
                <a:gd name="connsiteY24" fmla="*/ 207133 h 207133"/>
                <a:gd name="connsiteX25" fmla="*/ 266060 w 1162448"/>
                <a:gd name="connsiteY25" fmla="*/ 207133 h 207133"/>
                <a:gd name="connsiteX26" fmla="*/ 132137 w 1162448"/>
                <a:gd name="connsiteY26" fmla="*/ 207133 h 207133"/>
                <a:gd name="connsiteX27" fmla="*/ 0 w 1162448"/>
                <a:gd name="connsiteY27" fmla="*/ 207133 h 2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2448" h="207133">
                  <a:moveTo>
                    <a:pt x="1082095" y="0"/>
                  </a:moveTo>
                  <a:lnTo>
                    <a:pt x="1162448" y="0"/>
                  </a:lnTo>
                  <a:lnTo>
                    <a:pt x="1162448" y="207133"/>
                  </a:lnTo>
                  <a:lnTo>
                    <a:pt x="1066024" y="207133"/>
                  </a:lnTo>
                  <a:close/>
                  <a:moveTo>
                    <a:pt x="821392" y="0"/>
                  </a:moveTo>
                  <a:lnTo>
                    <a:pt x="951743" y="0"/>
                  </a:lnTo>
                  <a:lnTo>
                    <a:pt x="1082094" y="0"/>
                  </a:lnTo>
                  <a:lnTo>
                    <a:pt x="1066023" y="207133"/>
                  </a:lnTo>
                  <a:lnTo>
                    <a:pt x="930315" y="207133"/>
                  </a:lnTo>
                  <a:lnTo>
                    <a:pt x="799964" y="207133"/>
                  </a:lnTo>
                  <a:close/>
                  <a:moveTo>
                    <a:pt x="419625" y="0"/>
                  </a:moveTo>
                  <a:lnTo>
                    <a:pt x="553546" y="0"/>
                  </a:lnTo>
                  <a:lnTo>
                    <a:pt x="553548" y="0"/>
                  </a:lnTo>
                  <a:lnTo>
                    <a:pt x="685683" y="0"/>
                  </a:lnTo>
                  <a:lnTo>
                    <a:pt x="821391" y="0"/>
                  </a:lnTo>
                  <a:lnTo>
                    <a:pt x="799963" y="207133"/>
                  </a:lnTo>
                  <a:lnTo>
                    <a:pt x="664255" y="207133"/>
                  </a:lnTo>
                  <a:lnTo>
                    <a:pt x="533906" y="207133"/>
                  </a:lnTo>
                  <a:lnTo>
                    <a:pt x="533904" y="207133"/>
                  </a:lnTo>
                  <a:lnTo>
                    <a:pt x="398197" y="207133"/>
                  </a:lnTo>
                  <a:close/>
                  <a:moveTo>
                    <a:pt x="21428" y="0"/>
                  </a:moveTo>
                  <a:lnTo>
                    <a:pt x="151779" y="0"/>
                  </a:lnTo>
                  <a:lnTo>
                    <a:pt x="287488" y="0"/>
                  </a:lnTo>
                  <a:lnTo>
                    <a:pt x="419624" y="0"/>
                  </a:lnTo>
                  <a:lnTo>
                    <a:pt x="398196" y="207133"/>
                  </a:lnTo>
                  <a:lnTo>
                    <a:pt x="266060" y="207133"/>
                  </a:lnTo>
                  <a:lnTo>
                    <a:pt x="132137" y="207133"/>
                  </a:lnTo>
                  <a:lnTo>
                    <a:pt x="0" y="207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21655-41AA-4526-9A1A-3AD11C2D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629" y="3739197"/>
              <a:ext cx="2240971" cy="1221372"/>
            </a:xfrm>
            <a:custGeom>
              <a:avLst/>
              <a:gdLst>
                <a:gd name="connsiteX0" fmla="*/ 299986 w 2240971"/>
                <a:gd name="connsiteY0" fmla="*/ 0 h 1221372"/>
                <a:gd name="connsiteX1" fmla="*/ 949298 w 2240971"/>
                <a:gd name="connsiteY1" fmla="*/ 1007095 h 1221372"/>
                <a:gd name="connsiteX2" fmla="*/ 2240971 w 2240971"/>
                <a:gd name="connsiteY2" fmla="*/ 1007095 h 1221372"/>
                <a:gd name="connsiteX3" fmla="*/ 2240971 w 2240971"/>
                <a:gd name="connsiteY3" fmla="*/ 1019594 h 1221372"/>
                <a:gd name="connsiteX4" fmla="*/ 2240971 w 2240971"/>
                <a:gd name="connsiteY4" fmla="*/ 1066021 h 1221372"/>
                <a:gd name="connsiteX5" fmla="*/ 2240971 w 2240971"/>
                <a:gd name="connsiteY5" fmla="*/ 1066021 h 1221372"/>
                <a:gd name="connsiteX6" fmla="*/ 2240971 w 2240971"/>
                <a:gd name="connsiteY6" fmla="*/ 1221370 h 1221372"/>
                <a:gd name="connsiteX7" fmla="*/ 2240971 w 2240971"/>
                <a:gd name="connsiteY7" fmla="*/ 1221372 h 1221372"/>
                <a:gd name="connsiteX8" fmla="*/ 2224901 w 2240971"/>
                <a:gd name="connsiteY8" fmla="*/ 1221372 h 1221372"/>
                <a:gd name="connsiteX9" fmla="*/ 2224901 w 2240971"/>
                <a:gd name="connsiteY9" fmla="*/ 1221370 h 1221372"/>
                <a:gd name="connsiteX10" fmla="*/ 2224900 w 2240971"/>
                <a:gd name="connsiteY10" fmla="*/ 1221370 h 1221372"/>
                <a:gd name="connsiteX11" fmla="*/ 2089192 w 2240971"/>
                <a:gd name="connsiteY11" fmla="*/ 1221370 h 1221372"/>
                <a:gd name="connsiteX12" fmla="*/ 1958841 w 2240971"/>
                <a:gd name="connsiteY12" fmla="*/ 1221370 h 1221372"/>
                <a:gd name="connsiteX13" fmla="*/ 1958840 w 2240971"/>
                <a:gd name="connsiteY13" fmla="*/ 1221370 h 1221372"/>
                <a:gd name="connsiteX14" fmla="*/ 1823132 w 2240971"/>
                <a:gd name="connsiteY14" fmla="*/ 1221370 h 1221372"/>
                <a:gd name="connsiteX15" fmla="*/ 1692781 w 2240971"/>
                <a:gd name="connsiteY15" fmla="*/ 1221370 h 1221372"/>
                <a:gd name="connsiteX16" fmla="*/ 1557072 w 2240971"/>
                <a:gd name="connsiteY16" fmla="*/ 1221370 h 1221372"/>
                <a:gd name="connsiteX17" fmla="*/ 1424936 w 2240971"/>
                <a:gd name="connsiteY17" fmla="*/ 1221370 h 1221372"/>
                <a:gd name="connsiteX18" fmla="*/ 1424935 w 2240971"/>
                <a:gd name="connsiteY18" fmla="*/ 1221370 h 1221372"/>
                <a:gd name="connsiteX19" fmla="*/ 1294586 w 2240971"/>
                <a:gd name="connsiteY19" fmla="*/ 1221370 h 1221372"/>
                <a:gd name="connsiteX20" fmla="*/ 1294584 w 2240971"/>
                <a:gd name="connsiteY20" fmla="*/ 1221370 h 1221372"/>
                <a:gd name="connsiteX21" fmla="*/ 1158878 w 2240971"/>
                <a:gd name="connsiteY21" fmla="*/ 1221370 h 1221372"/>
                <a:gd name="connsiteX22" fmla="*/ 1158877 w 2240971"/>
                <a:gd name="connsiteY22" fmla="*/ 1221370 h 1221372"/>
                <a:gd name="connsiteX23" fmla="*/ 1087450 w 2240971"/>
                <a:gd name="connsiteY23" fmla="*/ 1221370 h 1221372"/>
                <a:gd name="connsiteX24" fmla="*/ 1087451 w 2240971"/>
                <a:gd name="connsiteY24" fmla="*/ 1221372 h 1221372"/>
                <a:gd name="connsiteX25" fmla="*/ 735681 w 2240971"/>
                <a:gd name="connsiteY25" fmla="*/ 1221372 h 1221372"/>
                <a:gd name="connsiteX26" fmla="*/ 299986 w 2240971"/>
                <a:gd name="connsiteY26" fmla="*/ 549975 h 1221372"/>
                <a:gd name="connsiteX27" fmla="*/ 160707 w 2240971"/>
                <a:gd name="connsiteY27" fmla="*/ 744609 h 1221372"/>
                <a:gd name="connsiteX28" fmla="*/ 0 w 2240971"/>
                <a:gd name="connsiteY28" fmla="*/ 482121 h 12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0971" h="1221372">
                  <a:moveTo>
                    <a:pt x="299986" y="0"/>
                  </a:moveTo>
                  <a:lnTo>
                    <a:pt x="949298" y="1007095"/>
                  </a:lnTo>
                  <a:lnTo>
                    <a:pt x="2240971" y="1007095"/>
                  </a:lnTo>
                  <a:lnTo>
                    <a:pt x="2240971" y="1019594"/>
                  </a:lnTo>
                  <a:lnTo>
                    <a:pt x="2240971" y="1066021"/>
                  </a:lnTo>
                  <a:lnTo>
                    <a:pt x="2240971" y="1066021"/>
                  </a:lnTo>
                  <a:lnTo>
                    <a:pt x="2240971" y="1221370"/>
                  </a:lnTo>
                  <a:lnTo>
                    <a:pt x="2240971" y="1221372"/>
                  </a:lnTo>
                  <a:lnTo>
                    <a:pt x="2224901" y="1221372"/>
                  </a:lnTo>
                  <a:lnTo>
                    <a:pt x="2224901" y="1221370"/>
                  </a:lnTo>
                  <a:lnTo>
                    <a:pt x="2224900" y="1221370"/>
                  </a:lnTo>
                  <a:lnTo>
                    <a:pt x="2089192" y="1221370"/>
                  </a:lnTo>
                  <a:lnTo>
                    <a:pt x="1958841" y="1221370"/>
                  </a:lnTo>
                  <a:lnTo>
                    <a:pt x="1958840" y="1221370"/>
                  </a:lnTo>
                  <a:lnTo>
                    <a:pt x="1823132" y="1221370"/>
                  </a:lnTo>
                  <a:lnTo>
                    <a:pt x="1692781" y="1221370"/>
                  </a:lnTo>
                  <a:lnTo>
                    <a:pt x="1557072" y="1221370"/>
                  </a:lnTo>
                  <a:lnTo>
                    <a:pt x="1424936" y="1221370"/>
                  </a:lnTo>
                  <a:lnTo>
                    <a:pt x="1424935" y="1221370"/>
                  </a:lnTo>
                  <a:lnTo>
                    <a:pt x="1294586" y="1221370"/>
                  </a:lnTo>
                  <a:lnTo>
                    <a:pt x="1294584" y="1221370"/>
                  </a:lnTo>
                  <a:lnTo>
                    <a:pt x="1158878" y="1221370"/>
                  </a:lnTo>
                  <a:lnTo>
                    <a:pt x="1158877" y="1221370"/>
                  </a:lnTo>
                  <a:lnTo>
                    <a:pt x="1087450" y="1221370"/>
                  </a:lnTo>
                  <a:lnTo>
                    <a:pt x="1087451" y="1221372"/>
                  </a:lnTo>
                  <a:lnTo>
                    <a:pt x="735681" y="1221372"/>
                  </a:lnTo>
                  <a:lnTo>
                    <a:pt x="299986" y="549975"/>
                  </a:lnTo>
                  <a:lnTo>
                    <a:pt x="160707" y="744609"/>
                  </a:lnTo>
                  <a:lnTo>
                    <a:pt x="0" y="482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</p:grpSp>
      <p:sp>
        <p:nvSpPr>
          <p:cNvPr id="19" name="TextBox 1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88983" y="480355"/>
            <a:ext cx="1179467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n-lt"/>
              </a:rPr>
              <a:t>PRESENTATION TEMPLATE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213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 userDrawn="1">
          <p15:clr>
            <a:srgbClr val="FBAE40"/>
          </p15:clr>
        </p15:guide>
        <p15:guide id="2" orient="horz" pos="1376" userDrawn="1">
          <p15:clr>
            <a:srgbClr val="FBAE40"/>
          </p15:clr>
        </p15:guide>
        <p15:guide id="3" pos="365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967A563-046B-4AAC-BA50-60418DDC6C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25600"/>
            <a:ext cx="9906000" cy="3606801"/>
          </a:xfrm>
          <a:custGeom>
            <a:avLst/>
            <a:gdLst>
              <a:gd name="connsiteX0" fmla="*/ 0 w 18288000"/>
              <a:gd name="connsiteY0" fmla="*/ 0 h 5410201"/>
              <a:gd name="connsiteX1" fmla="*/ 18288000 w 18288000"/>
              <a:gd name="connsiteY1" fmla="*/ 0 h 5410201"/>
              <a:gd name="connsiteX2" fmla="*/ 18288000 w 18288000"/>
              <a:gd name="connsiteY2" fmla="*/ 5410201 h 5410201"/>
              <a:gd name="connsiteX3" fmla="*/ 0 w 18288000"/>
              <a:gd name="connsiteY3" fmla="*/ 5410201 h 541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5410201">
                <a:moveTo>
                  <a:pt x="0" y="0"/>
                </a:moveTo>
                <a:lnTo>
                  <a:pt x="18288000" y="0"/>
                </a:lnTo>
                <a:lnTo>
                  <a:pt x="18288000" y="5410201"/>
                </a:lnTo>
                <a:lnTo>
                  <a:pt x="0" y="54102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308936"/>
            <a:ext cx="1730145" cy="17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j-lt"/>
              </a:rPr>
              <a:t>www.envatomarket.com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A3D84-1848-46A7-8ADE-2DA0838A7EB7}"/>
              </a:ext>
            </a:extLst>
          </p:cNvPr>
          <p:cNvGrpSpPr/>
          <p:nvPr userDrawn="1"/>
        </p:nvGrpSpPr>
        <p:grpSpPr>
          <a:xfrm>
            <a:off x="9081625" y="549276"/>
            <a:ext cx="373625" cy="160231"/>
            <a:chOff x="7391400" y="3739197"/>
            <a:chExt cx="3505200" cy="1221372"/>
          </a:xfrm>
          <a:solidFill>
            <a:schemeClr val="accent1"/>
          </a:solidFill>
        </p:grpSpPr>
        <p:sp>
          <p:nvSpPr>
            <p:cNvPr id="12" name="Freeform 151">
              <a:extLst>
                <a:ext uri="{FF2B5EF4-FFF2-40B4-BE49-F238E27FC236}">
                  <a16:creationId xmlns:a16="http://schemas.microsoft.com/office/drawing/2014/main" id="{3593A7F4-B88A-41E7-9531-291647DC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739197"/>
              <a:ext cx="1564214" cy="1221372"/>
            </a:xfrm>
            <a:custGeom>
              <a:avLst/>
              <a:gdLst>
                <a:gd name="T0" fmla="*/ 0 w 876"/>
                <a:gd name="T1" fmla="*/ 684 h 684"/>
                <a:gd name="T2" fmla="*/ 441 w 876"/>
                <a:gd name="T3" fmla="*/ 0 h 684"/>
                <a:gd name="T4" fmla="*/ 876 w 876"/>
                <a:gd name="T5" fmla="*/ 684 h 684"/>
                <a:gd name="T6" fmla="*/ 678 w 876"/>
                <a:gd name="T7" fmla="*/ 684 h 684"/>
                <a:gd name="T8" fmla="*/ 438 w 876"/>
                <a:gd name="T9" fmla="*/ 315 h 684"/>
                <a:gd name="T10" fmla="*/ 197 w 876"/>
                <a:gd name="T11" fmla="*/ 684 h 684"/>
                <a:gd name="T12" fmla="*/ 0 w 876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0" y="684"/>
                  </a:moveTo>
                  <a:lnTo>
                    <a:pt x="441" y="0"/>
                  </a:lnTo>
                  <a:lnTo>
                    <a:pt x="876" y="684"/>
                  </a:lnTo>
                  <a:lnTo>
                    <a:pt x="678" y="684"/>
                  </a:lnTo>
                  <a:lnTo>
                    <a:pt x="438" y="315"/>
                  </a:lnTo>
                  <a:lnTo>
                    <a:pt x="197" y="684"/>
                  </a:lnTo>
                  <a:lnTo>
                    <a:pt x="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84B12A6E-CF54-43A6-A25E-1C04322C9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7389" y="3739197"/>
              <a:ext cx="1639211" cy="1221372"/>
            </a:xfrm>
            <a:custGeom>
              <a:avLst/>
              <a:gdLst>
                <a:gd name="T0" fmla="*/ 918 w 918"/>
                <a:gd name="T1" fmla="*/ 571 h 684"/>
                <a:gd name="T2" fmla="*/ 918 w 918"/>
                <a:gd name="T3" fmla="*/ 684 h 684"/>
                <a:gd name="T4" fmla="*/ 156 w 918"/>
                <a:gd name="T5" fmla="*/ 684 h 684"/>
                <a:gd name="T6" fmla="*/ 156 w 918"/>
                <a:gd name="T7" fmla="*/ 571 h 684"/>
                <a:gd name="T8" fmla="*/ 918 w 918"/>
                <a:gd name="T9" fmla="*/ 571 h 684"/>
                <a:gd name="T10" fmla="*/ 918 w 918"/>
                <a:gd name="T11" fmla="*/ 400 h 684"/>
                <a:gd name="T12" fmla="*/ 213 w 918"/>
                <a:gd name="T13" fmla="*/ 400 h 684"/>
                <a:gd name="T14" fmla="*/ 135 w 918"/>
                <a:gd name="T15" fmla="*/ 282 h 684"/>
                <a:gd name="T16" fmla="*/ 918 w 918"/>
                <a:gd name="T17" fmla="*/ 284 h 684"/>
                <a:gd name="T18" fmla="*/ 918 w 918"/>
                <a:gd name="T19" fmla="*/ 400 h 684"/>
                <a:gd name="T20" fmla="*/ 918 w 918"/>
                <a:gd name="T21" fmla="*/ 114 h 684"/>
                <a:gd name="T22" fmla="*/ 87 w 918"/>
                <a:gd name="T23" fmla="*/ 114 h 684"/>
                <a:gd name="T24" fmla="*/ 0 w 918"/>
                <a:gd name="T25" fmla="*/ 0 h 684"/>
                <a:gd name="T26" fmla="*/ 918 w 918"/>
                <a:gd name="T27" fmla="*/ 0 h 684"/>
                <a:gd name="T28" fmla="*/ 918 w 918"/>
                <a:gd name="T29" fmla="*/ 11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8" h="684">
                  <a:moveTo>
                    <a:pt x="918" y="571"/>
                  </a:moveTo>
                  <a:lnTo>
                    <a:pt x="918" y="684"/>
                  </a:lnTo>
                  <a:lnTo>
                    <a:pt x="156" y="684"/>
                  </a:lnTo>
                  <a:lnTo>
                    <a:pt x="156" y="571"/>
                  </a:lnTo>
                  <a:lnTo>
                    <a:pt x="918" y="571"/>
                  </a:lnTo>
                  <a:close/>
                  <a:moveTo>
                    <a:pt x="918" y="400"/>
                  </a:moveTo>
                  <a:lnTo>
                    <a:pt x="213" y="400"/>
                  </a:lnTo>
                  <a:lnTo>
                    <a:pt x="135" y="282"/>
                  </a:lnTo>
                  <a:lnTo>
                    <a:pt x="918" y="284"/>
                  </a:lnTo>
                  <a:lnTo>
                    <a:pt x="918" y="400"/>
                  </a:lnTo>
                  <a:close/>
                  <a:moveTo>
                    <a:pt x="918" y="114"/>
                  </a:moveTo>
                  <a:lnTo>
                    <a:pt x="87" y="114"/>
                  </a:lnTo>
                  <a:lnTo>
                    <a:pt x="0" y="0"/>
                  </a:lnTo>
                  <a:lnTo>
                    <a:pt x="918" y="0"/>
                  </a:lnTo>
                  <a:lnTo>
                    <a:pt x="9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25197D-5C0C-4222-B86E-F539A331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5947" y="3739197"/>
              <a:ext cx="1360653" cy="203563"/>
            </a:xfrm>
            <a:custGeom>
              <a:avLst/>
              <a:gdLst>
                <a:gd name="connsiteX0" fmla="*/ 1199946 w 1360653"/>
                <a:gd name="connsiteY0" fmla="*/ 0 h 203563"/>
                <a:gd name="connsiteX1" fmla="*/ 1335654 w 1360653"/>
                <a:gd name="connsiteY1" fmla="*/ 0 h 203563"/>
                <a:gd name="connsiteX2" fmla="*/ 1335655 w 1360653"/>
                <a:gd name="connsiteY2" fmla="*/ 0 h 203563"/>
                <a:gd name="connsiteX3" fmla="*/ 1360653 w 1360653"/>
                <a:gd name="connsiteY3" fmla="*/ 0 h 203563"/>
                <a:gd name="connsiteX4" fmla="*/ 1360653 w 1360653"/>
                <a:gd name="connsiteY4" fmla="*/ 203563 h 203563"/>
                <a:gd name="connsiteX5" fmla="*/ 1314227 w 1360653"/>
                <a:gd name="connsiteY5" fmla="*/ 203563 h 203563"/>
                <a:gd name="connsiteX6" fmla="*/ 1314226 w 1360653"/>
                <a:gd name="connsiteY6" fmla="*/ 203563 h 203563"/>
                <a:gd name="connsiteX7" fmla="*/ 1180304 w 1360653"/>
                <a:gd name="connsiteY7" fmla="*/ 203563 h 203563"/>
                <a:gd name="connsiteX8" fmla="*/ 803536 w 1360653"/>
                <a:gd name="connsiteY8" fmla="*/ 0 h 203563"/>
                <a:gd name="connsiteX9" fmla="*/ 933887 w 1360653"/>
                <a:gd name="connsiteY9" fmla="*/ 0 h 203563"/>
                <a:gd name="connsiteX10" fmla="*/ 1069594 w 1360653"/>
                <a:gd name="connsiteY10" fmla="*/ 0 h 203563"/>
                <a:gd name="connsiteX11" fmla="*/ 1069595 w 1360653"/>
                <a:gd name="connsiteY11" fmla="*/ 0 h 203563"/>
                <a:gd name="connsiteX12" fmla="*/ 1199945 w 1360653"/>
                <a:gd name="connsiteY12" fmla="*/ 0 h 203563"/>
                <a:gd name="connsiteX13" fmla="*/ 1180303 w 1360653"/>
                <a:gd name="connsiteY13" fmla="*/ 203563 h 203563"/>
                <a:gd name="connsiteX14" fmla="*/ 1048167 w 1360653"/>
                <a:gd name="connsiteY14" fmla="*/ 203563 h 203563"/>
                <a:gd name="connsiteX15" fmla="*/ 1048166 w 1360653"/>
                <a:gd name="connsiteY15" fmla="*/ 203563 h 203563"/>
                <a:gd name="connsiteX16" fmla="*/ 912459 w 1360653"/>
                <a:gd name="connsiteY16" fmla="*/ 203563 h 203563"/>
                <a:gd name="connsiteX17" fmla="*/ 782108 w 1360653"/>
                <a:gd name="connsiteY17" fmla="*/ 203563 h 203563"/>
                <a:gd name="connsiteX18" fmla="*/ 537476 w 1360653"/>
                <a:gd name="connsiteY18" fmla="*/ 0 h 203563"/>
                <a:gd name="connsiteX19" fmla="*/ 667827 w 1360653"/>
                <a:gd name="connsiteY19" fmla="*/ 0 h 203563"/>
                <a:gd name="connsiteX20" fmla="*/ 803535 w 1360653"/>
                <a:gd name="connsiteY20" fmla="*/ 0 h 203563"/>
                <a:gd name="connsiteX21" fmla="*/ 782107 w 1360653"/>
                <a:gd name="connsiteY21" fmla="*/ 203563 h 203563"/>
                <a:gd name="connsiteX22" fmla="*/ 646399 w 1360653"/>
                <a:gd name="connsiteY22" fmla="*/ 203563 h 203563"/>
                <a:gd name="connsiteX23" fmla="*/ 516048 w 1360653"/>
                <a:gd name="connsiteY23" fmla="*/ 203563 h 203563"/>
                <a:gd name="connsiteX24" fmla="*/ 0 w 1360653"/>
                <a:gd name="connsiteY24" fmla="*/ 0 h 203563"/>
                <a:gd name="connsiteX25" fmla="*/ 3571 w 1360653"/>
                <a:gd name="connsiteY25" fmla="*/ 0 h 203563"/>
                <a:gd name="connsiteX26" fmla="*/ 3572 w 1360653"/>
                <a:gd name="connsiteY26" fmla="*/ 0 h 203563"/>
                <a:gd name="connsiteX27" fmla="*/ 139279 w 1360653"/>
                <a:gd name="connsiteY27" fmla="*/ 0 h 203563"/>
                <a:gd name="connsiteX28" fmla="*/ 269630 w 1360653"/>
                <a:gd name="connsiteY28" fmla="*/ 0 h 203563"/>
                <a:gd name="connsiteX29" fmla="*/ 401767 w 1360653"/>
                <a:gd name="connsiteY29" fmla="*/ 0 h 203563"/>
                <a:gd name="connsiteX30" fmla="*/ 537475 w 1360653"/>
                <a:gd name="connsiteY30" fmla="*/ 0 h 203563"/>
                <a:gd name="connsiteX31" fmla="*/ 516047 w 1360653"/>
                <a:gd name="connsiteY31" fmla="*/ 203563 h 203563"/>
                <a:gd name="connsiteX32" fmla="*/ 383911 w 1360653"/>
                <a:gd name="connsiteY32" fmla="*/ 203563 h 203563"/>
                <a:gd name="connsiteX33" fmla="*/ 249988 w 1360653"/>
                <a:gd name="connsiteY33" fmla="*/ 203563 h 203563"/>
                <a:gd name="connsiteX34" fmla="*/ 117851 w 1360653"/>
                <a:gd name="connsiteY34" fmla="*/ 203563 h 203563"/>
                <a:gd name="connsiteX35" fmla="*/ 0 w 1360653"/>
                <a:gd name="connsiteY35" fmla="*/ 203563 h 203563"/>
                <a:gd name="connsiteX36" fmla="*/ 0 w 1360653"/>
                <a:gd name="connsiteY36" fmla="*/ 58927 h 203563"/>
                <a:gd name="connsiteX37" fmla="*/ 0 w 1360653"/>
                <a:gd name="connsiteY37" fmla="*/ 58926 h 2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0653" h="203563">
                  <a:moveTo>
                    <a:pt x="1199946" y="0"/>
                  </a:moveTo>
                  <a:lnTo>
                    <a:pt x="1335654" y="0"/>
                  </a:lnTo>
                  <a:lnTo>
                    <a:pt x="1335655" y="0"/>
                  </a:lnTo>
                  <a:lnTo>
                    <a:pt x="1360653" y="0"/>
                  </a:lnTo>
                  <a:lnTo>
                    <a:pt x="1360653" y="203563"/>
                  </a:lnTo>
                  <a:lnTo>
                    <a:pt x="1314227" y="203563"/>
                  </a:lnTo>
                  <a:lnTo>
                    <a:pt x="1314226" y="203563"/>
                  </a:lnTo>
                  <a:lnTo>
                    <a:pt x="1180304" y="203563"/>
                  </a:lnTo>
                  <a:close/>
                  <a:moveTo>
                    <a:pt x="803536" y="0"/>
                  </a:moveTo>
                  <a:lnTo>
                    <a:pt x="933887" y="0"/>
                  </a:lnTo>
                  <a:lnTo>
                    <a:pt x="1069594" y="0"/>
                  </a:lnTo>
                  <a:lnTo>
                    <a:pt x="1069595" y="0"/>
                  </a:lnTo>
                  <a:lnTo>
                    <a:pt x="1199945" y="0"/>
                  </a:lnTo>
                  <a:lnTo>
                    <a:pt x="1180303" y="203563"/>
                  </a:lnTo>
                  <a:lnTo>
                    <a:pt x="1048167" y="203563"/>
                  </a:lnTo>
                  <a:lnTo>
                    <a:pt x="1048166" y="203563"/>
                  </a:lnTo>
                  <a:lnTo>
                    <a:pt x="912459" y="203563"/>
                  </a:lnTo>
                  <a:lnTo>
                    <a:pt x="782108" y="203563"/>
                  </a:lnTo>
                  <a:close/>
                  <a:moveTo>
                    <a:pt x="537476" y="0"/>
                  </a:moveTo>
                  <a:lnTo>
                    <a:pt x="667827" y="0"/>
                  </a:lnTo>
                  <a:lnTo>
                    <a:pt x="803535" y="0"/>
                  </a:lnTo>
                  <a:lnTo>
                    <a:pt x="782107" y="203563"/>
                  </a:lnTo>
                  <a:lnTo>
                    <a:pt x="646399" y="203563"/>
                  </a:lnTo>
                  <a:lnTo>
                    <a:pt x="516048" y="203563"/>
                  </a:lnTo>
                  <a:close/>
                  <a:moveTo>
                    <a:pt x="0" y="0"/>
                  </a:moveTo>
                  <a:lnTo>
                    <a:pt x="3571" y="0"/>
                  </a:lnTo>
                  <a:lnTo>
                    <a:pt x="3572" y="0"/>
                  </a:lnTo>
                  <a:lnTo>
                    <a:pt x="139279" y="0"/>
                  </a:lnTo>
                  <a:lnTo>
                    <a:pt x="269630" y="0"/>
                  </a:lnTo>
                  <a:lnTo>
                    <a:pt x="401767" y="0"/>
                  </a:lnTo>
                  <a:lnTo>
                    <a:pt x="537475" y="0"/>
                  </a:lnTo>
                  <a:lnTo>
                    <a:pt x="516047" y="203563"/>
                  </a:lnTo>
                  <a:lnTo>
                    <a:pt x="383911" y="203563"/>
                  </a:lnTo>
                  <a:lnTo>
                    <a:pt x="249988" y="203563"/>
                  </a:lnTo>
                  <a:lnTo>
                    <a:pt x="117851" y="203563"/>
                  </a:lnTo>
                  <a:lnTo>
                    <a:pt x="0" y="203563"/>
                  </a:lnTo>
                  <a:lnTo>
                    <a:pt x="0" y="58927"/>
                  </a:lnTo>
                  <a:lnTo>
                    <a:pt x="0" y="58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CEF45-B473-473C-B3E0-5C7B5865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151" y="4246317"/>
              <a:ext cx="1162448" cy="207133"/>
            </a:xfrm>
            <a:custGeom>
              <a:avLst/>
              <a:gdLst>
                <a:gd name="connsiteX0" fmla="*/ 1082095 w 1162448"/>
                <a:gd name="connsiteY0" fmla="*/ 0 h 207133"/>
                <a:gd name="connsiteX1" fmla="*/ 1162448 w 1162448"/>
                <a:gd name="connsiteY1" fmla="*/ 0 h 207133"/>
                <a:gd name="connsiteX2" fmla="*/ 1162448 w 1162448"/>
                <a:gd name="connsiteY2" fmla="*/ 207133 h 207133"/>
                <a:gd name="connsiteX3" fmla="*/ 1066024 w 1162448"/>
                <a:gd name="connsiteY3" fmla="*/ 207133 h 207133"/>
                <a:gd name="connsiteX4" fmla="*/ 821392 w 1162448"/>
                <a:gd name="connsiteY4" fmla="*/ 0 h 207133"/>
                <a:gd name="connsiteX5" fmla="*/ 951743 w 1162448"/>
                <a:gd name="connsiteY5" fmla="*/ 0 h 207133"/>
                <a:gd name="connsiteX6" fmla="*/ 1082094 w 1162448"/>
                <a:gd name="connsiteY6" fmla="*/ 0 h 207133"/>
                <a:gd name="connsiteX7" fmla="*/ 1066023 w 1162448"/>
                <a:gd name="connsiteY7" fmla="*/ 207133 h 207133"/>
                <a:gd name="connsiteX8" fmla="*/ 930315 w 1162448"/>
                <a:gd name="connsiteY8" fmla="*/ 207133 h 207133"/>
                <a:gd name="connsiteX9" fmla="*/ 799964 w 1162448"/>
                <a:gd name="connsiteY9" fmla="*/ 207133 h 207133"/>
                <a:gd name="connsiteX10" fmla="*/ 419625 w 1162448"/>
                <a:gd name="connsiteY10" fmla="*/ 0 h 207133"/>
                <a:gd name="connsiteX11" fmla="*/ 553546 w 1162448"/>
                <a:gd name="connsiteY11" fmla="*/ 0 h 207133"/>
                <a:gd name="connsiteX12" fmla="*/ 553548 w 1162448"/>
                <a:gd name="connsiteY12" fmla="*/ 0 h 207133"/>
                <a:gd name="connsiteX13" fmla="*/ 685683 w 1162448"/>
                <a:gd name="connsiteY13" fmla="*/ 0 h 207133"/>
                <a:gd name="connsiteX14" fmla="*/ 821391 w 1162448"/>
                <a:gd name="connsiteY14" fmla="*/ 0 h 207133"/>
                <a:gd name="connsiteX15" fmla="*/ 799963 w 1162448"/>
                <a:gd name="connsiteY15" fmla="*/ 207133 h 207133"/>
                <a:gd name="connsiteX16" fmla="*/ 664255 w 1162448"/>
                <a:gd name="connsiteY16" fmla="*/ 207133 h 207133"/>
                <a:gd name="connsiteX17" fmla="*/ 533906 w 1162448"/>
                <a:gd name="connsiteY17" fmla="*/ 207133 h 207133"/>
                <a:gd name="connsiteX18" fmla="*/ 533904 w 1162448"/>
                <a:gd name="connsiteY18" fmla="*/ 207133 h 207133"/>
                <a:gd name="connsiteX19" fmla="*/ 398197 w 1162448"/>
                <a:gd name="connsiteY19" fmla="*/ 207133 h 207133"/>
                <a:gd name="connsiteX20" fmla="*/ 21428 w 1162448"/>
                <a:gd name="connsiteY20" fmla="*/ 0 h 207133"/>
                <a:gd name="connsiteX21" fmla="*/ 151779 w 1162448"/>
                <a:gd name="connsiteY21" fmla="*/ 0 h 207133"/>
                <a:gd name="connsiteX22" fmla="*/ 287488 w 1162448"/>
                <a:gd name="connsiteY22" fmla="*/ 0 h 207133"/>
                <a:gd name="connsiteX23" fmla="*/ 419624 w 1162448"/>
                <a:gd name="connsiteY23" fmla="*/ 0 h 207133"/>
                <a:gd name="connsiteX24" fmla="*/ 398196 w 1162448"/>
                <a:gd name="connsiteY24" fmla="*/ 207133 h 207133"/>
                <a:gd name="connsiteX25" fmla="*/ 266060 w 1162448"/>
                <a:gd name="connsiteY25" fmla="*/ 207133 h 207133"/>
                <a:gd name="connsiteX26" fmla="*/ 132137 w 1162448"/>
                <a:gd name="connsiteY26" fmla="*/ 207133 h 207133"/>
                <a:gd name="connsiteX27" fmla="*/ 0 w 1162448"/>
                <a:gd name="connsiteY27" fmla="*/ 207133 h 2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2448" h="207133">
                  <a:moveTo>
                    <a:pt x="1082095" y="0"/>
                  </a:moveTo>
                  <a:lnTo>
                    <a:pt x="1162448" y="0"/>
                  </a:lnTo>
                  <a:lnTo>
                    <a:pt x="1162448" y="207133"/>
                  </a:lnTo>
                  <a:lnTo>
                    <a:pt x="1066024" y="207133"/>
                  </a:lnTo>
                  <a:close/>
                  <a:moveTo>
                    <a:pt x="821392" y="0"/>
                  </a:moveTo>
                  <a:lnTo>
                    <a:pt x="951743" y="0"/>
                  </a:lnTo>
                  <a:lnTo>
                    <a:pt x="1082094" y="0"/>
                  </a:lnTo>
                  <a:lnTo>
                    <a:pt x="1066023" y="207133"/>
                  </a:lnTo>
                  <a:lnTo>
                    <a:pt x="930315" y="207133"/>
                  </a:lnTo>
                  <a:lnTo>
                    <a:pt x="799964" y="207133"/>
                  </a:lnTo>
                  <a:close/>
                  <a:moveTo>
                    <a:pt x="419625" y="0"/>
                  </a:moveTo>
                  <a:lnTo>
                    <a:pt x="553546" y="0"/>
                  </a:lnTo>
                  <a:lnTo>
                    <a:pt x="553548" y="0"/>
                  </a:lnTo>
                  <a:lnTo>
                    <a:pt x="685683" y="0"/>
                  </a:lnTo>
                  <a:lnTo>
                    <a:pt x="821391" y="0"/>
                  </a:lnTo>
                  <a:lnTo>
                    <a:pt x="799963" y="207133"/>
                  </a:lnTo>
                  <a:lnTo>
                    <a:pt x="664255" y="207133"/>
                  </a:lnTo>
                  <a:lnTo>
                    <a:pt x="533906" y="207133"/>
                  </a:lnTo>
                  <a:lnTo>
                    <a:pt x="533904" y="207133"/>
                  </a:lnTo>
                  <a:lnTo>
                    <a:pt x="398197" y="207133"/>
                  </a:lnTo>
                  <a:close/>
                  <a:moveTo>
                    <a:pt x="21428" y="0"/>
                  </a:moveTo>
                  <a:lnTo>
                    <a:pt x="151779" y="0"/>
                  </a:lnTo>
                  <a:lnTo>
                    <a:pt x="287488" y="0"/>
                  </a:lnTo>
                  <a:lnTo>
                    <a:pt x="419624" y="0"/>
                  </a:lnTo>
                  <a:lnTo>
                    <a:pt x="398196" y="207133"/>
                  </a:lnTo>
                  <a:lnTo>
                    <a:pt x="266060" y="207133"/>
                  </a:lnTo>
                  <a:lnTo>
                    <a:pt x="132137" y="207133"/>
                  </a:lnTo>
                  <a:lnTo>
                    <a:pt x="0" y="207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21655-41AA-4526-9A1A-3AD11C2D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629" y="3739197"/>
              <a:ext cx="2240971" cy="1221372"/>
            </a:xfrm>
            <a:custGeom>
              <a:avLst/>
              <a:gdLst>
                <a:gd name="connsiteX0" fmla="*/ 299986 w 2240971"/>
                <a:gd name="connsiteY0" fmla="*/ 0 h 1221372"/>
                <a:gd name="connsiteX1" fmla="*/ 949298 w 2240971"/>
                <a:gd name="connsiteY1" fmla="*/ 1007095 h 1221372"/>
                <a:gd name="connsiteX2" fmla="*/ 2240971 w 2240971"/>
                <a:gd name="connsiteY2" fmla="*/ 1007095 h 1221372"/>
                <a:gd name="connsiteX3" fmla="*/ 2240971 w 2240971"/>
                <a:gd name="connsiteY3" fmla="*/ 1019594 h 1221372"/>
                <a:gd name="connsiteX4" fmla="*/ 2240971 w 2240971"/>
                <a:gd name="connsiteY4" fmla="*/ 1066021 h 1221372"/>
                <a:gd name="connsiteX5" fmla="*/ 2240971 w 2240971"/>
                <a:gd name="connsiteY5" fmla="*/ 1066021 h 1221372"/>
                <a:gd name="connsiteX6" fmla="*/ 2240971 w 2240971"/>
                <a:gd name="connsiteY6" fmla="*/ 1221370 h 1221372"/>
                <a:gd name="connsiteX7" fmla="*/ 2240971 w 2240971"/>
                <a:gd name="connsiteY7" fmla="*/ 1221372 h 1221372"/>
                <a:gd name="connsiteX8" fmla="*/ 2224901 w 2240971"/>
                <a:gd name="connsiteY8" fmla="*/ 1221372 h 1221372"/>
                <a:gd name="connsiteX9" fmla="*/ 2224901 w 2240971"/>
                <a:gd name="connsiteY9" fmla="*/ 1221370 h 1221372"/>
                <a:gd name="connsiteX10" fmla="*/ 2224900 w 2240971"/>
                <a:gd name="connsiteY10" fmla="*/ 1221370 h 1221372"/>
                <a:gd name="connsiteX11" fmla="*/ 2089192 w 2240971"/>
                <a:gd name="connsiteY11" fmla="*/ 1221370 h 1221372"/>
                <a:gd name="connsiteX12" fmla="*/ 1958841 w 2240971"/>
                <a:gd name="connsiteY12" fmla="*/ 1221370 h 1221372"/>
                <a:gd name="connsiteX13" fmla="*/ 1958840 w 2240971"/>
                <a:gd name="connsiteY13" fmla="*/ 1221370 h 1221372"/>
                <a:gd name="connsiteX14" fmla="*/ 1823132 w 2240971"/>
                <a:gd name="connsiteY14" fmla="*/ 1221370 h 1221372"/>
                <a:gd name="connsiteX15" fmla="*/ 1692781 w 2240971"/>
                <a:gd name="connsiteY15" fmla="*/ 1221370 h 1221372"/>
                <a:gd name="connsiteX16" fmla="*/ 1557072 w 2240971"/>
                <a:gd name="connsiteY16" fmla="*/ 1221370 h 1221372"/>
                <a:gd name="connsiteX17" fmla="*/ 1424936 w 2240971"/>
                <a:gd name="connsiteY17" fmla="*/ 1221370 h 1221372"/>
                <a:gd name="connsiteX18" fmla="*/ 1424935 w 2240971"/>
                <a:gd name="connsiteY18" fmla="*/ 1221370 h 1221372"/>
                <a:gd name="connsiteX19" fmla="*/ 1294586 w 2240971"/>
                <a:gd name="connsiteY19" fmla="*/ 1221370 h 1221372"/>
                <a:gd name="connsiteX20" fmla="*/ 1294584 w 2240971"/>
                <a:gd name="connsiteY20" fmla="*/ 1221370 h 1221372"/>
                <a:gd name="connsiteX21" fmla="*/ 1158878 w 2240971"/>
                <a:gd name="connsiteY21" fmla="*/ 1221370 h 1221372"/>
                <a:gd name="connsiteX22" fmla="*/ 1158877 w 2240971"/>
                <a:gd name="connsiteY22" fmla="*/ 1221370 h 1221372"/>
                <a:gd name="connsiteX23" fmla="*/ 1087450 w 2240971"/>
                <a:gd name="connsiteY23" fmla="*/ 1221370 h 1221372"/>
                <a:gd name="connsiteX24" fmla="*/ 1087451 w 2240971"/>
                <a:gd name="connsiteY24" fmla="*/ 1221372 h 1221372"/>
                <a:gd name="connsiteX25" fmla="*/ 735681 w 2240971"/>
                <a:gd name="connsiteY25" fmla="*/ 1221372 h 1221372"/>
                <a:gd name="connsiteX26" fmla="*/ 299986 w 2240971"/>
                <a:gd name="connsiteY26" fmla="*/ 549975 h 1221372"/>
                <a:gd name="connsiteX27" fmla="*/ 160707 w 2240971"/>
                <a:gd name="connsiteY27" fmla="*/ 744609 h 1221372"/>
                <a:gd name="connsiteX28" fmla="*/ 0 w 2240971"/>
                <a:gd name="connsiteY28" fmla="*/ 482121 h 12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0971" h="1221372">
                  <a:moveTo>
                    <a:pt x="299986" y="0"/>
                  </a:moveTo>
                  <a:lnTo>
                    <a:pt x="949298" y="1007095"/>
                  </a:lnTo>
                  <a:lnTo>
                    <a:pt x="2240971" y="1007095"/>
                  </a:lnTo>
                  <a:lnTo>
                    <a:pt x="2240971" y="1019594"/>
                  </a:lnTo>
                  <a:lnTo>
                    <a:pt x="2240971" y="1066021"/>
                  </a:lnTo>
                  <a:lnTo>
                    <a:pt x="2240971" y="1066021"/>
                  </a:lnTo>
                  <a:lnTo>
                    <a:pt x="2240971" y="1221370"/>
                  </a:lnTo>
                  <a:lnTo>
                    <a:pt x="2240971" y="1221372"/>
                  </a:lnTo>
                  <a:lnTo>
                    <a:pt x="2224901" y="1221372"/>
                  </a:lnTo>
                  <a:lnTo>
                    <a:pt x="2224901" y="1221370"/>
                  </a:lnTo>
                  <a:lnTo>
                    <a:pt x="2224900" y="1221370"/>
                  </a:lnTo>
                  <a:lnTo>
                    <a:pt x="2089192" y="1221370"/>
                  </a:lnTo>
                  <a:lnTo>
                    <a:pt x="1958841" y="1221370"/>
                  </a:lnTo>
                  <a:lnTo>
                    <a:pt x="1958840" y="1221370"/>
                  </a:lnTo>
                  <a:lnTo>
                    <a:pt x="1823132" y="1221370"/>
                  </a:lnTo>
                  <a:lnTo>
                    <a:pt x="1692781" y="1221370"/>
                  </a:lnTo>
                  <a:lnTo>
                    <a:pt x="1557072" y="1221370"/>
                  </a:lnTo>
                  <a:lnTo>
                    <a:pt x="1424936" y="1221370"/>
                  </a:lnTo>
                  <a:lnTo>
                    <a:pt x="1424935" y="1221370"/>
                  </a:lnTo>
                  <a:lnTo>
                    <a:pt x="1294586" y="1221370"/>
                  </a:lnTo>
                  <a:lnTo>
                    <a:pt x="1294584" y="1221370"/>
                  </a:lnTo>
                  <a:lnTo>
                    <a:pt x="1158878" y="1221370"/>
                  </a:lnTo>
                  <a:lnTo>
                    <a:pt x="1158877" y="1221370"/>
                  </a:lnTo>
                  <a:lnTo>
                    <a:pt x="1087450" y="1221370"/>
                  </a:lnTo>
                  <a:lnTo>
                    <a:pt x="1087451" y="1221372"/>
                  </a:lnTo>
                  <a:lnTo>
                    <a:pt x="735681" y="1221372"/>
                  </a:lnTo>
                  <a:lnTo>
                    <a:pt x="299986" y="549975"/>
                  </a:lnTo>
                  <a:lnTo>
                    <a:pt x="160707" y="744609"/>
                  </a:lnTo>
                  <a:lnTo>
                    <a:pt x="0" y="482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</p:grpSp>
      <p:sp>
        <p:nvSpPr>
          <p:cNvPr id="19" name="TextBox 1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88983" y="480355"/>
            <a:ext cx="1179467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n-lt"/>
              </a:rPr>
              <a:t>PRESENTATION TEMPLATE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71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 userDrawn="1">
          <p15:clr>
            <a:srgbClr val="FBAE40"/>
          </p15:clr>
        </p15:guide>
        <p15:guide id="2" orient="horz" pos="1376" userDrawn="1">
          <p15:clr>
            <a:srgbClr val="FBAE40"/>
          </p15:clr>
        </p15:guide>
        <p15:guide id="3" pos="365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6D75B52-C072-4FB8-BC3B-793AC6BE88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3428999"/>
          </a:xfrm>
          <a:custGeom>
            <a:avLst/>
            <a:gdLst>
              <a:gd name="connsiteX0" fmla="*/ 0 w 18288000"/>
              <a:gd name="connsiteY0" fmla="*/ 0 h 5143499"/>
              <a:gd name="connsiteX1" fmla="*/ 18288000 w 18288000"/>
              <a:gd name="connsiteY1" fmla="*/ 0 h 5143499"/>
              <a:gd name="connsiteX2" fmla="*/ 18288000 w 18288000"/>
              <a:gd name="connsiteY2" fmla="*/ 5143499 h 5143499"/>
              <a:gd name="connsiteX3" fmla="*/ 0 w 18288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5143499">
                <a:moveTo>
                  <a:pt x="0" y="0"/>
                </a:moveTo>
                <a:lnTo>
                  <a:pt x="18288000" y="0"/>
                </a:lnTo>
                <a:lnTo>
                  <a:pt x="18288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308936"/>
            <a:ext cx="1730145" cy="17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j-lt"/>
              </a:rPr>
              <a:t>www.envatomarket.com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A3D84-1848-46A7-8ADE-2DA0838A7EB7}"/>
              </a:ext>
            </a:extLst>
          </p:cNvPr>
          <p:cNvGrpSpPr/>
          <p:nvPr userDrawn="1"/>
        </p:nvGrpSpPr>
        <p:grpSpPr>
          <a:xfrm>
            <a:off x="9081625" y="549276"/>
            <a:ext cx="373625" cy="160231"/>
            <a:chOff x="7391400" y="3739197"/>
            <a:chExt cx="3505200" cy="1221372"/>
          </a:xfrm>
          <a:solidFill>
            <a:schemeClr val="accent1"/>
          </a:solidFill>
        </p:grpSpPr>
        <p:sp>
          <p:nvSpPr>
            <p:cNvPr id="12" name="Freeform 151">
              <a:extLst>
                <a:ext uri="{FF2B5EF4-FFF2-40B4-BE49-F238E27FC236}">
                  <a16:creationId xmlns:a16="http://schemas.microsoft.com/office/drawing/2014/main" id="{3593A7F4-B88A-41E7-9531-291647DC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739197"/>
              <a:ext cx="1564214" cy="1221372"/>
            </a:xfrm>
            <a:custGeom>
              <a:avLst/>
              <a:gdLst>
                <a:gd name="T0" fmla="*/ 0 w 876"/>
                <a:gd name="T1" fmla="*/ 684 h 684"/>
                <a:gd name="T2" fmla="*/ 441 w 876"/>
                <a:gd name="T3" fmla="*/ 0 h 684"/>
                <a:gd name="T4" fmla="*/ 876 w 876"/>
                <a:gd name="T5" fmla="*/ 684 h 684"/>
                <a:gd name="T6" fmla="*/ 678 w 876"/>
                <a:gd name="T7" fmla="*/ 684 h 684"/>
                <a:gd name="T8" fmla="*/ 438 w 876"/>
                <a:gd name="T9" fmla="*/ 315 h 684"/>
                <a:gd name="T10" fmla="*/ 197 w 876"/>
                <a:gd name="T11" fmla="*/ 684 h 684"/>
                <a:gd name="T12" fmla="*/ 0 w 876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0" y="684"/>
                  </a:moveTo>
                  <a:lnTo>
                    <a:pt x="441" y="0"/>
                  </a:lnTo>
                  <a:lnTo>
                    <a:pt x="876" y="684"/>
                  </a:lnTo>
                  <a:lnTo>
                    <a:pt x="678" y="684"/>
                  </a:lnTo>
                  <a:lnTo>
                    <a:pt x="438" y="315"/>
                  </a:lnTo>
                  <a:lnTo>
                    <a:pt x="197" y="684"/>
                  </a:lnTo>
                  <a:lnTo>
                    <a:pt x="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84B12A6E-CF54-43A6-A25E-1C04322C9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7389" y="3739197"/>
              <a:ext cx="1639211" cy="1221372"/>
            </a:xfrm>
            <a:custGeom>
              <a:avLst/>
              <a:gdLst>
                <a:gd name="T0" fmla="*/ 918 w 918"/>
                <a:gd name="T1" fmla="*/ 571 h 684"/>
                <a:gd name="T2" fmla="*/ 918 w 918"/>
                <a:gd name="T3" fmla="*/ 684 h 684"/>
                <a:gd name="T4" fmla="*/ 156 w 918"/>
                <a:gd name="T5" fmla="*/ 684 h 684"/>
                <a:gd name="T6" fmla="*/ 156 w 918"/>
                <a:gd name="T7" fmla="*/ 571 h 684"/>
                <a:gd name="T8" fmla="*/ 918 w 918"/>
                <a:gd name="T9" fmla="*/ 571 h 684"/>
                <a:gd name="T10" fmla="*/ 918 w 918"/>
                <a:gd name="T11" fmla="*/ 400 h 684"/>
                <a:gd name="T12" fmla="*/ 213 w 918"/>
                <a:gd name="T13" fmla="*/ 400 h 684"/>
                <a:gd name="T14" fmla="*/ 135 w 918"/>
                <a:gd name="T15" fmla="*/ 282 h 684"/>
                <a:gd name="T16" fmla="*/ 918 w 918"/>
                <a:gd name="T17" fmla="*/ 284 h 684"/>
                <a:gd name="T18" fmla="*/ 918 w 918"/>
                <a:gd name="T19" fmla="*/ 400 h 684"/>
                <a:gd name="T20" fmla="*/ 918 w 918"/>
                <a:gd name="T21" fmla="*/ 114 h 684"/>
                <a:gd name="T22" fmla="*/ 87 w 918"/>
                <a:gd name="T23" fmla="*/ 114 h 684"/>
                <a:gd name="T24" fmla="*/ 0 w 918"/>
                <a:gd name="T25" fmla="*/ 0 h 684"/>
                <a:gd name="T26" fmla="*/ 918 w 918"/>
                <a:gd name="T27" fmla="*/ 0 h 684"/>
                <a:gd name="T28" fmla="*/ 918 w 918"/>
                <a:gd name="T29" fmla="*/ 11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8" h="684">
                  <a:moveTo>
                    <a:pt x="918" y="571"/>
                  </a:moveTo>
                  <a:lnTo>
                    <a:pt x="918" y="684"/>
                  </a:lnTo>
                  <a:lnTo>
                    <a:pt x="156" y="684"/>
                  </a:lnTo>
                  <a:lnTo>
                    <a:pt x="156" y="571"/>
                  </a:lnTo>
                  <a:lnTo>
                    <a:pt x="918" y="571"/>
                  </a:lnTo>
                  <a:close/>
                  <a:moveTo>
                    <a:pt x="918" y="400"/>
                  </a:moveTo>
                  <a:lnTo>
                    <a:pt x="213" y="400"/>
                  </a:lnTo>
                  <a:lnTo>
                    <a:pt x="135" y="282"/>
                  </a:lnTo>
                  <a:lnTo>
                    <a:pt x="918" y="284"/>
                  </a:lnTo>
                  <a:lnTo>
                    <a:pt x="918" y="400"/>
                  </a:lnTo>
                  <a:close/>
                  <a:moveTo>
                    <a:pt x="918" y="114"/>
                  </a:moveTo>
                  <a:lnTo>
                    <a:pt x="87" y="114"/>
                  </a:lnTo>
                  <a:lnTo>
                    <a:pt x="0" y="0"/>
                  </a:lnTo>
                  <a:lnTo>
                    <a:pt x="918" y="0"/>
                  </a:lnTo>
                  <a:lnTo>
                    <a:pt x="9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58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25197D-5C0C-4222-B86E-F539A331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5947" y="3739197"/>
              <a:ext cx="1360653" cy="203563"/>
            </a:xfrm>
            <a:custGeom>
              <a:avLst/>
              <a:gdLst>
                <a:gd name="connsiteX0" fmla="*/ 1199946 w 1360653"/>
                <a:gd name="connsiteY0" fmla="*/ 0 h 203563"/>
                <a:gd name="connsiteX1" fmla="*/ 1335654 w 1360653"/>
                <a:gd name="connsiteY1" fmla="*/ 0 h 203563"/>
                <a:gd name="connsiteX2" fmla="*/ 1335655 w 1360653"/>
                <a:gd name="connsiteY2" fmla="*/ 0 h 203563"/>
                <a:gd name="connsiteX3" fmla="*/ 1360653 w 1360653"/>
                <a:gd name="connsiteY3" fmla="*/ 0 h 203563"/>
                <a:gd name="connsiteX4" fmla="*/ 1360653 w 1360653"/>
                <a:gd name="connsiteY4" fmla="*/ 203563 h 203563"/>
                <a:gd name="connsiteX5" fmla="*/ 1314227 w 1360653"/>
                <a:gd name="connsiteY5" fmla="*/ 203563 h 203563"/>
                <a:gd name="connsiteX6" fmla="*/ 1314226 w 1360653"/>
                <a:gd name="connsiteY6" fmla="*/ 203563 h 203563"/>
                <a:gd name="connsiteX7" fmla="*/ 1180304 w 1360653"/>
                <a:gd name="connsiteY7" fmla="*/ 203563 h 203563"/>
                <a:gd name="connsiteX8" fmla="*/ 803536 w 1360653"/>
                <a:gd name="connsiteY8" fmla="*/ 0 h 203563"/>
                <a:gd name="connsiteX9" fmla="*/ 933887 w 1360653"/>
                <a:gd name="connsiteY9" fmla="*/ 0 h 203563"/>
                <a:gd name="connsiteX10" fmla="*/ 1069594 w 1360653"/>
                <a:gd name="connsiteY10" fmla="*/ 0 h 203563"/>
                <a:gd name="connsiteX11" fmla="*/ 1069595 w 1360653"/>
                <a:gd name="connsiteY11" fmla="*/ 0 h 203563"/>
                <a:gd name="connsiteX12" fmla="*/ 1199945 w 1360653"/>
                <a:gd name="connsiteY12" fmla="*/ 0 h 203563"/>
                <a:gd name="connsiteX13" fmla="*/ 1180303 w 1360653"/>
                <a:gd name="connsiteY13" fmla="*/ 203563 h 203563"/>
                <a:gd name="connsiteX14" fmla="*/ 1048167 w 1360653"/>
                <a:gd name="connsiteY14" fmla="*/ 203563 h 203563"/>
                <a:gd name="connsiteX15" fmla="*/ 1048166 w 1360653"/>
                <a:gd name="connsiteY15" fmla="*/ 203563 h 203563"/>
                <a:gd name="connsiteX16" fmla="*/ 912459 w 1360653"/>
                <a:gd name="connsiteY16" fmla="*/ 203563 h 203563"/>
                <a:gd name="connsiteX17" fmla="*/ 782108 w 1360653"/>
                <a:gd name="connsiteY17" fmla="*/ 203563 h 203563"/>
                <a:gd name="connsiteX18" fmla="*/ 537476 w 1360653"/>
                <a:gd name="connsiteY18" fmla="*/ 0 h 203563"/>
                <a:gd name="connsiteX19" fmla="*/ 667827 w 1360653"/>
                <a:gd name="connsiteY19" fmla="*/ 0 h 203563"/>
                <a:gd name="connsiteX20" fmla="*/ 803535 w 1360653"/>
                <a:gd name="connsiteY20" fmla="*/ 0 h 203563"/>
                <a:gd name="connsiteX21" fmla="*/ 782107 w 1360653"/>
                <a:gd name="connsiteY21" fmla="*/ 203563 h 203563"/>
                <a:gd name="connsiteX22" fmla="*/ 646399 w 1360653"/>
                <a:gd name="connsiteY22" fmla="*/ 203563 h 203563"/>
                <a:gd name="connsiteX23" fmla="*/ 516048 w 1360653"/>
                <a:gd name="connsiteY23" fmla="*/ 203563 h 203563"/>
                <a:gd name="connsiteX24" fmla="*/ 0 w 1360653"/>
                <a:gd name="connsiteY24" fmla="*/ 0 h 203563"/>
                <a:gd name="connsiteX25" fmla="*/ 3571 w 1360653"/>
                <a:gd name="connsiteY25" fmla="*/ 0 h 203563"/>
                <a:gd name="connsiteX26" fmla="*/ 3572 w 1360653"/>
                <a:gd name="connsiteY26" fmla="*/ 0 h 203563"/>
                <a:gd name="connsiteX27" fmla="*/ 139279 w 1360653"/>
                <a:gd name="connsiteY27" fmla="*/ 0 h 203563"/>
                <a:gd name="connsiteX28" fmla="*/ 269630 w 1360653"/>
                <a:gd name="connsiteY28" fmla="*/ 0 h 203563"/>
                <a:gd name="connsiteX29" fmla="*/ 401767 w 1360653"/>
                <a:gd name="connsiteY29" fmla="*/ 0 h 203563"/>
                <a:gd name="connsiteX30" fmla="*/ 537475 w 1360653"/>
                <a:gd name="connsiteY30" fmla="*/ 0 h 203563"/>
                <a:gd name="connsiteX31" fmla="*/ 516047 w 1360653"/>
                <a:gd name="connsiteY31" fmla="*/ 203563 h 203563"/>
                <a:gd name="connsiteX32" fmla="*/ 383911 w 1360653"/>
                <a:gd name="connsiteY32" fmla="*/ 203563 h 203563"/>
                <a:gd name="connsiteX33" fmla="*/ 249988 w 1360653"/>
                <a:gd name="connsiteY33" fmla="*/ 203563 h 203563"/>
                <a:gd name="connsiteX34" fmla="*/ 117851 w 1360653"/>
                <a:gd name="connsiteY34" fmla="*/ 203563 h 203563"/>
                <a:gd name="connsiteX35" fmla="*/ 0 w 1360653"/>
                <a:gd name="connsiteY35" fmla="*/ 203563 h 203563"/>
                <a:gd name="connsiteX36" fmla="*/ 0 w 1360653"/>
                <a:gd name="connsiteY36" fmla="*/ 58927 h 203563"/>
                <a:gd name="connsiteX37" fmla="*/ 0 w 1360653"/>
                <a:gd name="connsiteY37" fmla="*/ 58926 h 2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0653" h="203563">
                  <a:moveTo>
                    <a:pt x="1199946" y="0"/>
                  </a:moveTo>
                  <a:lnTo>
                    <a:pt x="1335654" y="0"/>
                  </a:lnTo>
                  <a:lnTo>
                    <a:pt x="1335655" y="0"/>
                  </a:lnTo>
                  <a:lnTo>
                    <a:pt x="1360653" y="0"/>
                  </a:lnTo>
                  <a:lnTo>
                    <a:pt x="1360653" y="203563"/>
                  </a:lnTo>
                  <a:lnTo>
                    <a:pt x="1314227" y="203563"/>
                  </a:lnTo>
                  <a:lnTo>
                    <a:pt x="1314226" y="203563"/>
                  </a:lnTo>
                  <a:lnTo>
                    <a:pt x="1180304" y="203563"/>
                  </a:lnTo>
                  <a:close/>
                  <a:moveTo>
                    <a:pt x="803536" y="0"/>
                  </a:moveTo>
                  <a:lnTo>
                    <a:pt x="933887" y="0"/>
                  </a:lnTo>
                  <a:lnTo>
                    <a:pt x="1069594" y="0"/>
                  </a:lnTo>
                  <a:lnTo>
                    <a:pt x="1069595" y="0"/>
                  </a:lnTo>
                  <a:lnTo>
                    <a:pt x="1199945" y="0"/>
                  </a:lnTo>
                  <a:lnTo>
                    <a:pt x="1180303" y="203563"/>
                  </a:lnTo>
                  <a:lnTo>
                    <a:pt x="1048167" y="203563"/>
                  </a:lnTo>
                  <a:lnTo>
                    <a:pt x="1048166" y="203563"/>
                  </a:lnTo>
                  <a:lnTo>
                    <a:pt x="912459" y="203563"/>
                  </a:lnTo>
                  <a:lnTo>
                    <a:pt x="782108" y="203563"/>
                  </a:lnTo>
                  <a:close/>
                  <a:moveTo>
                    <a:pt x="537476" y="0"/>
                  </a:moveTo>
                  <a:lnTo>
                    <a:pt x="667827" y="0"/>
                  </a:lnTo>
                  <a:lnTo>
                    <a:pt x="803535" y="0"/>
                  </a:lnTo>
                  <a:lnTo>
                    <a:pt x="782107" y="203563"/>
                  </a:lnTo>
                  <a:lnTo>
                    <a:pt x="646399" y="203563"/>
                  </a:lnTo>
                  <a:lnTo>
                    <a:pt x="516048" y="203563"/>
                  </a:lnTo>
                  <a:close/>
                  <a:moveTo>
                    <a:pt x="0" y="0"/>
                  </a:moveTo>
                  <a:lnTo>
                    <a:pt x="3571" y="0"/>
                  </a:lnTo>
                  <a:lnTo>
                    <a:pt x="3572" y="0"/>
                  </a:lnTo>
                  <a:lnTo>
                    <a:pt x="139279" y="0"/>
                  </a:lnTo>
                  <a:lnTo>
                    <a:pt x="269630" y="0"/>
                  </a:lnTo>
                  <a:lnTo>
                    <a:pt x="401767" y="0"/>
                  </a:lnTo>
                  <a:lnTo>
                    <a:pt x="537475" y="0"/>
                  </a:lnTo>
                  <a:lnTo>
                    <a:pt x="516047" y="203563"/>
                  </a:lnTo>
                  <a:lnTo>
                    <a:pt x="383911" y="203563"/>
                  </a:lnTo>
                  <a:lnTo>
                    <a:pt x="249988" y="203563"/>
                  </a:lnTo>
                  <a:lnTo>
                    <a:pt x="117851" y="203563"/>
                  </a:lnTo>
                  <a:lnTo>
                    <a:pt x="0" y="203563"/>
                  </a:lnTo>
                  <a:lnTo>
                    <a:pt x="0" y="58927"/>
                  </a:lnTo>
                  <a:lnTo>
                    <a:pt x="0" y="58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CEF45-B473-473C-B3E0-5C7B5865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151" y="4246317"/>
              <a:ext cx="1162448" cy="207133"/>
            </a:xfrm>
            <a:custGeom>
              <a:avLst/>
              <a:gdLst>
                <a:gd name="connsiteX0" fmla="*/ 1082095 w 1162448"/>
                <a:gd name="connsiteY0" fmla="*/ 0 h 207133"/>
                <a:gd name="connsiteX1" fmla="*/ 1162448 w 1162448"/>
                <a:gd name="connsiteY1" fmla="*/ 0 h 207133"/>
                <a:gd name="connsiteX2" fmla="*/ 1162448 w 1162448"/>
                <a:gd name="connsiteY2" fmla="*/ 207133 h 207133"/>
                <a:gd name="connsiteX3" fmla="*/ 1066024 w 1162448"/>
                <a:gd name="connsiteY3" fmla="*/ 207133 h 207133"/>
                <a:gd name="connsiteX4" fmla="*/ 821392 w 1162448"/>
                <a:gd name="connsiteY4" fmla="*/ 0 h 207133"/>
                <a:gd name="connsiteX5" fmla="*/ 951743 w 1162448"/>
                <a:gd name="connsiteY5" fmla="*/ 0 h 207133"/>
                <a:gd name="connsiteX6" fmla="*/ 1082094 w 1162448"/>
                <a:gd name="connsiteY6" fmla="*/ 0 h 207133"/>
                <a:gd name="connsiteX7" fmla="*/ 1066023 w 1162448"/>
                <a:gd name="connsiteY7" fmla="*/ 207133 h 207133"/>
                <a:gd name="connsiteX8" fmla="*/ 930315 w 1162448"/>
                <a:gd name="connsiteY8" fmla="*/ 207133 h 207133"/>
                <a:gd name="connsiteX9" fmla="*/ 799964 w 1162448"/>
                <a:gd name="connsiteY9" fmla="*/ 207133 h 207133"/>
                <a:gd name="connsiteX10" fmla="*/ 419625 w 1162448"/>
                <a:gd name="connsiteY10" fmla="*/ 0 h 207133"/>
                <a:gd name="connsiteX11" fmla="*/ 553546 w 1162448"/>
                <a:gd name="connsiteY11" fmla="*/ 0 h 207133"/>
                <a:gd name="connsiteX12" fmla="*/ 553548 w 1162448"/>
                <a:gd name="connsiteY12" fmla="*/ 0 h 207133"/>
                <a:gd name="connsiteX13" fmla="*/ 685683 w 1162448"/>
                <a:gd name="connsiteY13" fmla="*/ 0 h 207133"/>
                <a:gd name="connsiteX14" fmla="*/ 821391 w 1162448"/>
                <a:gd name="connsiteY14" fmla="*/ 0 h 207133"/>
                <a:gd name="connsiteX15" fmla="*/ 799963 w 1162448"/>
                <a:gd name="connsiteY15" fmla="*/ 207133 h 207133"/>
                <a:gd name="connsiteX16" fmla="*/ 664255 w 1162448"/>
                <a:gd name="connsiteY16" fmla="*/ 207133 h 207133"/>
                <a:gd name="connsiteX17" fmla="*/ 533906 w 1162448"/>
                <a:gd name="connsiteY17" fmla="*/ 207133 h 207133"/>
                <a:gd name="connsiteX18" fmla="*/ 533904 w 1162448"/>
                <a:gd name="connsiteY18" fmla="*/ 207133 h 207133"/>
                <a:gd name="connsiteX19" fmla="*/ 398197 w 1162448"/>
                <a:gd name="connsiteY19" fmla="*/ 207133 h 207133"/>
                <a:gd name="connsiteX20" fmla="*/ 21428 w 1162448"/>
                <a:gd name="connsiteY20" fmla="*/ 0 h 207133"/>
                <a:gd name="connsiteX21" fmla="*/ 151779 w 1162448"/>
                <a:gd name="connsiteY21" fmla="*/ 0 h 207133"/>
                <a:gd name="connsiteX22" fmla="*/ 287488 w 1162448"/>
                <a:gd name="connsiteY22" fmla="*/ 0 h 207133"/>
                <a:gd name="connsiteX23" fmla="*/ 419624 w 1162448"/>
                <a:gd name="connsiteY23" fmla="*/ 0 h 207133"/>
                <a:gd name="connsiteX24" fmla="*/ 398196 w 1162448"/>
                <a:gd name="connsiteY24" fmla="*/ 207133 h 207133"/>
                <a:gd name="connsiteX25" fmla="*/ 266060 w 1162448"/>
                <a:gd name="connsiteY25" fmla="*/ 207133 h 207133"/>
                <a:gd name="connsiteX26" fmla="*/ 132137 w 1162448"/>
                <a:gd name="connsiteY26" fmla="*/ 207133 h 207133"/>
                <a:gd name="connsiteX27" fmla="*/ 0 w 1162448"/>
                <a:gd name="connsiteY27" fmla="*/ 207133 h 2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2448" h="207133">
                  <a:moveTo>
                    <a:pt x="1082095" y="0"/>
                  </a:moveTo>
                  <a:lnTo>
                    <a:pt x="1162448" y="0"/>
                  </a:lnTo>
                  <a:lnTo>
                    <a:pt x="1162448" y="207133"/>
                  </a:lnTo>
                  <a:lnTo>
                    <a:pt x="1066024" y="207133"/>
                  </a:lnTo>
                  <a:close/>
                  <a:moveTo>
                    <a:pt x="821392" y="0"/>
                  </a:moveTo>
                  <a:lnTo>
                    <a:pt x="951743" y="0"/>
                  </a:lnTo>
                  <a:lnTo>
                    <a:pt x="1082094" y="0"/>
                  </a:lnTo>
                  <a:lnTo>
                    <a:pt x="1066023" y="207133"/>
                  </a:lnTo>
                  <a:lnTo>
                    <a:pt x="930315" y="207133"/>
                  </a:lnTo>
                  <a:lnTo>
                    <a:pt x="799964" y="207133"/>
                  </a:lnTo>
                  <a:close/>
                  <a:moveTo>
                    <a:pt x="419625" y="0"/>
                  </a:moveTo>
                  <a:lnTo>
                    <a:pt x="553546" y="0"/>
                  </a:lnTo>
                  <a:lnTo>
                    <a:pt x="553548" y="0"/>
                  </a:lnTo>
                  <a:lnTo>
                    <a:pt x="685683" y="0"/>
                  </a:lnTo>
                  <a:lnTo>
                    <a:pt x="821391" y="0"/>
                  </a:lnTo>
                  <a:lnTo>
                    <a:pt x="799963" y="207133"/>
                  </a:lnTo>
                  <a:lnTo>
                    <a:pt x="664255" y="207133"/>
                  </a:lnTo>
                  <a:lnTo>
                    <a:pt x="533906" y="207133"/>
                  </a:lnTo>
                  <a:lnTo>
                    <a:pt x="533904" y="207133"/>
                  </a:lnTo>
                  <a:lnTo>
                    <a:pt x="398197" y="207133"/>
                  </a:lnTo>
                  <a:close/>
                  <a:moveTo>
                    <a:pt x="21428" y="0"/>
                  </a:moveTo>
                  <a:lnTo>
                    <a:pt x="151779" y="0"/>
                  </a:lnTo>
                  <a:lnTo>
                    <a:pt x="287488" y="0"/>
                  </a:lnTo>
                  <a:lnTo>
                    <a:pt x="419624" y="0"/>
                  </a:lnTo>
                  <a:lnTo>
                    <a:pt x="398196" y="207133"/>
                  </a:lnTo>
                  <a:lnTo>
                    <a:pt x="266060" y="207133"/>
                  </a:lnTo>
                  <a:lnTo>
                    <a:pt x="132137" y="207133"/>
                  </a:lnTo>
                  <a:lnTo>
                    <a:pt x="0" y="207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21655-41AA-4526-9A1A-3AD11C2D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629" y="3739197"/>
              <a:ext cx="2240971" cy="1221372"/>
            </a:xfrm>
            <a:custGeom>
              <a:avLst/>
              <a:gdLst>
                <a:gd name="connsiteX0" fmla="*/ 299986 w 2240971"/>
                <a:gd name="connsiteY0" fmla="*/ 0 h 1221372"/>
                <a:gd name="connsiteX1" fmla="*/ 949298 w 2240971"/>
                <a:gd name="connsiteY1" fmla="*/ 1007095 h 1221372"/>
                <a:gd name="connsiteX2" fmla="*/ 2240971 w 2240971"/>
                <a:gd name="connsiteY2" fmla="*/ 1007095 h 1221372"/>
                <a:gd name="connsiteX3" fmla="*/ 2240971 w 2240971"/>
                <a:gd name="connsiteY3" fmla="*/ 1019594 h 1221372"/>
                <a:gd name="connsiteX4" fmla="*/ 2240971 w 2240971"/>
                <a:gd name="connsiteY4" fmla="*/ 1066021 h 1221372"/>
                <a:gd name="connsiteX5" fmla="*/ 2240971 w 2240971"/>
                <a:gd name="connsiteY5" fmla="*/ 1066021 h 1221372"/>
                <a:gd name="connsiteX6" fmla="*/ 2240971 w 2240971"/>
                <a:gd name="connsiteY6" fmla="*/ 1221370 h 1221372"/>
                <a:gd name="connsiteX7" fmla="*/ 2240971 w 2240971"/>
                <a:gd name="connsiteY7" fmla="*/ 1221372 h 1221372"/>
                <a:gd name="connsiteX8" fmla="*/ 2224901 w 2240971"/>
                <a:gd name="connsiteY8" fmla="*/ 1221372 h 1221372"/>
                <a:gd name="connsiteX9" fmla="*/ 2224901 w 2240971"/>
                <a:gd name="connsiteY9" fmla="*/ 1221370 h 1221372"/>
                <a:gd name="connsiteX10" fmla="*/ 2224900 w 2240971"/>
                <a:gd name="connsiteY10" fmla="*/ 1221370 h 1221372"/>
                <a:gd name="connsiteX11" fmla="*/ 2089192 w 2240971"/>
                <a:gd name="connsiteY11" fmla="*/ 1221370 h 1221372"/>
                <a:gd name="connsiteX12" fmla="*/ 1958841 w 2240971"/>
                <a:gd name="connsiteY12" fmla="*/ 1221370 h 1221372"/>
                <a:gd name="connsiteX13" fmla="*/ 1958840 w 2240971"/>
                <a:gd name="connsiteY13" fmla="*/ 1221370 h 1221372"/>
                <a:gd name="connsiteX14" fmla="*/ 1823132 w 2240971"/>
                <a:gd name="connsiteY14" fmla="*/ 1221370 h 1221372"/>
                <a:gd name="connsiteX15" fmla="*/ 1692781 w 2240971"/>
                <a:gd name="connsiteY15" fmla="*/ 1221370 h 1221372"/>
                <a:gd name="connsiteX16" fmla="*/ 1557072 w 2240971"/>
                <a:gd name="connsiteY16" fmla="*/ 1221370 h 1221372"/>
                <a:gd name="connsiteX17" fmla="*/ 1424936 w 2240971"/>
                <a:gd name="connsiteY17" fmla="*/ 1221370 h 1221372"/>
                <a:gd name="connsiteX18" fmla="*/ 1424935 w 2240971"/>
                <a:gd name="connsiteY18" fmla="*/ 1221370 h 1221372"/>
                <a:gd name="connsiteX19" fmla="*/ 1294586 w 2240971"/>
                <a:gd name="connsiteY19" fmla="*/ 1221370 h 1221372"/>
                <a:gd name="connsiteX20" fmla="*/ 1294584 w 2240971"/>
                <a:gd name="connsiteY20" fmla="*/ 1221370 h 1221372"/>
                <a:gd name="connsiteX21" fmla="*/ 1158878 w 2240971"/>
                <a:gd name="connsiteY21" fmla="*/ 1221370 h 1221372"/>
                <a:gd name="connsiteX22" fmla="*/ 1158877 w 2240971"/>
                <a:gd name="connsiteY22" fmla="*/ 1221370 h 1221372"/>
                <a:gd name="connsiteX23" fmla="*/ 1087450 w 2240971"/>
                <a:gd name="connsiteY23" fmla="*/ 1221370 h 1221372"/>
                <a:gd name="connsiteX24" fmla="*/ 1087451 w 2240971"/>
                <a:gd name="connsiteY24" fmla="*/ 1221372 h 1221372"/>
                <a:gd name="connsiteX25" fmla="*/ 735681 w 2240971"/>
                <a:gd name="connsiteY25" fmla="*/ 1221372 h 1221372"/>
                <a:gd name="connsiteX26" fmla="*/ 299986 w 2240971"/>
                <a:gd name="connsiteY26" fmla="*/ 549975 h 1221372"/>
                <a:gd name="connsiteX27" fmla="*/ 160707 w 2240971"/>
                <a:gd name="connsiteY27" fmla="*/ 744609 h 1221372"/>
                <a:gd name="connsiteX28" fmla="*/ 0 w 2240971"/>
                <a:gd name="connsiteY28" fmla="*/ 482121 h 12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0971" h="1221372">
                  <a:moveTo>
                    <a:pt x="299986" y="0"/>
                  </a:moveTo>
                  <a:lnTo>
                    <a:pt x="949298" y="1007095"/>
                  </a:lnTo>
                  <a:lnTo>
                    <a:pt x="2240971" y="1007095"/>
                  </a:lnTo>
                  <a:lnTo>
                    <a:pt x="2240971" y="1019594"/>
                  </a:lnTo>
                  <a:lnTo>
                    <a:pt x="2240971" y="1066021"/>
                  </a:lnTo>
                  <a:lnTo>
                    <a:pt x="2240971" y="1066021"/>
                  </a:lnTo>
                  <a:lnTo>
                    <a:pt x="2240971" y="1221370"/>
                  </a:lnTo>
                  <a:lnTo>
                    <a:pt x="2240971" y="1221372"/>
                  </a:lnTo>
                  <a:lnTo>
                    <a:pt x="2224901" y="1221372"/>
                  </a:lnTo>
                  <a:lnTo>
                    <a:pt x="2224901" y="1221370"/>
                  </a:lnTo>
                  <a:lnTo>
                    <a:pt x="2224900" y="1221370"/>
                  </a:lnTo>
                  <a:lnTo>
                    <a:pt x="2089192" y="1221370"/>
                  </a:lnTo>
                  <a:lnTo>
                    <a:pt x="1958841" y="1221370"/>
                  </a:lnTo>
                  <a:lnTo>
                    <a:pt x="1958840" y="1221370"/>
                  </a:lnTo>
                  <a:lnTo>
                    <a:pt x="1823132" y="1221370"/>
                  </a:lnTo>
                  <a:lnTo>
                    <a:pt x="1692781" y="1221370"/>
                  </a:lnTo>
                  <a:lnTo>
                    <a:pt x="1557072" y="1221370"/>
                  </a:lnTo>
                  <a:lnTo>
                    <a:pt x="1424936" y="1221370"/>
                  </a:lnTo>
                  <a:lnTo>
                    <a:pt x="1424935" y="1221370"/>
                  </a:lnTo>
                  <a:lnTo>
                    <a:pt x="1294586" y="1221370"/>
                  </a:lnTo>
                  <a:lnTo>
                    <a:pt x="1294584" y="1221370"/>
                  </a:lnTo>
                  <a:lnTo>
                    <a:pt x="1158878" y="1221370"/>
                  </a:lnTo>
                  <a:lnTo>
                    <a:pt x="1158877" y="1221370"/>
                  </a:lnTo>
                  <a:lnTo>
                    <a:pt x="1087450" y="1221370"/>
                  </a:lnTo>
                  <a:lnTo>
                    <a:pt x="1087451" y="1221372"/>
                  </a:lnTo>
                  <a:lnTo>
                    <a:pt x="735681" y="1221372"/>
                  </a:lnTo>
                  <a:lnTo>
                    <a:pt x="299986" y="549975"/>
                  </a:lnTo>
                  <a:lnTo>
                    <a:pt x="160707" y="744609"/>
                  </a:lnTo>
                  <a:lnTo>
                    <a:pt x="0" y="482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858"/>
            </a:p>
          </p:txBody>
        </p:sp>
      </p:grpSp>
      <p:sp>
        <p:nvSpPr>
          <p:cNvPr id="19" name="TextBox 1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88983" y="480355"/>
            <a:ext cx="1179467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n-lt"/>
              </a:rPr>
              <a:t>PRESENTATION TEMPLATE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57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8" userDrawn="1">
          <p15:clr>
            <a:srgbClr val="FBAE40"/>
          </p15:clr>
        </p15:guide>
        <p15:guide id="2" orient="horz" pos="1376" userDrawn="1">
          <p15:clr>
            <a:srgbClr val="FBAE40"/>
          </p15:clr>
        </p15:guide>
        <p15:guide id="3" pos="365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F08926-32F6-43A6-B5A2-1DF714B59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491" y="0"/>
            <a:ext cx="2703513" cy="6858000"/>
          </a:xfrm>
          <a:custGeom>
            <a:avLst/>
            <a:gdLst>
              <a:gd name="connsiteX0" fmla="*/ 0 w 4991100"/>
              <a:gd name="connsiteY0" fmla="*/ 0 h 10287000"/>
              <a:gd name="connsiteX1" fmla="*/ 4991100 w 4991100"/>
              <a:gd name="connsiteY1" fmla="*/ 0 h 10287000"/>
              <a:gd name="connsiteX2" fmla="*/ 4991100 w 4991100"/>
              <a:gd name="connsiteY2" fmla="*/ 10287000 h 10287000"/>
              <a:gd name="connsiteX3" fmla="*/ 0 w 49911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1100" h="10287000">
                <a:moveTo>
                  <a:pt x="0" y="0"/>
                </a:moveTo>
                <a:lnTo>
                  <a:pt x="4991100" y="0"/>
                </a:lnTo>
                <a:lnTo>
                  <a:pt x="49911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95519" y="515138"/>
            <a:ext cx="25618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ЦЕНТРАЛИЗОВАННАЯ ОХРАНА</a:t>
            </a:r>
          </a:p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АВТОМОБИЛЬНОГО ТРАНСПОРТА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27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381AEC3-57FB-4166-8CB9-6E7252824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14568" y="2332759"/>
            <a:ext cx="3117804" cy="2192491"/>
          </a:xfrm>
          <a:custGeom>
            <a:avLst/>
            <a:gdLst>
              <a:gd name="connsiteX0" fmla="*/ 0 w 5755946"/>
              <a:gd name="connsiteY0" fmla="*/ 0 h 3288737"/>
              <a:gd name="connsiteX1" fmla="*/ 5755946 w 5755946"/>
              <a:gd name="connsiteY1" fmla="*/ 0 h 3288737"/>
              <a:gd name="connsiteX2" fmla="*/ 5755946 w 5755946"/>
              <a:gd name="connsiteY2" fmla="*/ 3288737 h 3288737"/>
              <a:gd name="connsiteX3" fmla="*/ 0 w 5755946"/>
              <a:gd name="connsiteY3" fmla="*/ 3288737 h 328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5946" h="3288737">
                <a:moveTo>
                  <a:pt x="0" y="0"/>
                </a:moveTo>
                <a:lnTo>
                  <a:pt x="5755946" y="0"/>
                </a:lnTo>
                <a:lnTo>
                  <a:pt x="5755946" y="3288737"/>
                </a:lnTo>
                <a:lnTo>
                  <a:pt x="0" y="32887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0306F93-E976-4EEF-BA05-411D76F958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4568" y="4665513"/>
            <a:ext cx="3117804" cy="2192491"/>
          </a:xfrm>
          <a:custGeom>
            <a:avLst/>
            <a:gdLst>
              <a:gd name="connsiteX0" fmla="*/ 0 w 5755946"/>
              <a:gd name="connsiteY0" fmla="*/ 0 h 3288737"/>
              <a:gd name="connsiteX1" fmla="*/ 5755946 w 5755946"/>
              <a:gd name="connsiteY1" fmla="*/ 0 h 3288737"/>
              <a:gd name="connsiteX2" fmla="*/ 5755946 w 5755946"/>
              <a:gd name="connsiteY2" fmla="*/ 3288737 h 3288737"/>
              <a:gd name="connsiteX3" fmla="*/ 0 w 5755946"/>
              <a:gd name="connsiteY3" fmla="*/ 3288737 h 328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5946" h="3288737">
                <a:moveTo>
                  <a:pt x="0" y="0"/>
                </a:moveTo>
                <a:lnTo>
                  <a:pt x="5755946" y="0"/>
                </a:lnTo>
                <a:lnTo>
                  <a:pt x="5755946" y="3288737"/>
                </a:lnTo>
                <a:lnTo>
                  <a:pt x="0" y="32887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09DF75F-F617-449A-8860-3D1520DBCF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4568" y="4"/>
            <a:ext cx="3117804" cy="2192491"/>
          </a:xfrm>
          <a:custGeom>
            <a:avLst/>
            <a:gdLst>
              <a:gd name="connsiteX0" fmla="*/ 0 w 5755946"/>
              <a:gd name="connsiteY0" fmla="*/ 0 h 3288737"/>
              <a:gd name="connsiteX1" fmla="*/ 5755946 w 5755946"/>
              <a:gd name="connsiteY1" fmla="*/ 0 h 3288737"/>
              <a:gd name="connsiteX2" fmla="*/ 5755946 w 5755946"/>
              <a:gd name="connsiteY2" fmla="*/ 3288737 h 3288737"/>
              <a:gd name="connsiteX3" fmla="*/ 0 w 5755946"/>
              <a:gd name="connsiteY3" fmla="*/ 3288737 h 328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5946" h="3288737">
                <a:moveTo>
                  <a:pt x="0" y="0"/>
                </a:moveTo>
                <a:lnTo>
                  <a:pt x="5755946" y="0"/>
                </a:lnTo>
                <a:lnTo>
                  <a:pt x="5755946" y="3288737"/>
                </a:lnTo>
                <a:lnTo>
                  <a:pt x="0" y="32887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95518" y="549276"/>
            <a:ext cx="5361401" cy="30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ВНЕВЕДОМСТВЕННАЯ ОХРАНА РОСГВАРДИИ</a:t>
            </a:r>
          </a:p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ПАССАЖИРСКОГО И МУНИЦИПАЛЬНОГО ТРАНСПОРТА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67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0D0FA27-2513-47D9-8A7D-4BB1BF2C1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2703513" cy="6858000"/>
          </a:xfrm>
          <a:custGeom>
            <a:avLst/>
            <a:gdLst>
              <a:gd name="connsiteX0" fmla="*/ 0 w 4991100"/>
              <a:gd name="connsiteY0" fmla="*/ 0 h 10287000"/>
              <a:gd name="connsiteX1" fmla="*/ 4991100 w 4991100"/>
              <a:gd name="connsiteY1" fmla="*/ 0 h 10287000"/>
              <a:gd name="connsiteX2" fmla="*/ 4991100 w 4991100"/>
              <a:gd name="connsiteY2" fmla="*/ 10287000 h 10287000"/>
              <a:gd name="connsiteX3" fmla="*/ 0 w 49911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1100" h="10287000">
                <a:moveTo>
                  <a:pt x="0" y="0"/>
                </a:moveTo>
                <a:lnTo>
                  <a:pt x="4991100" y="0"/>
                </a:lnTo>
                <a:lnTo>
                  <a:pt x="49911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21" y="6308936"/>
            <a:ext cx="1730145" cy="17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j-lt"/>
              </a:rPr>
              <a:t>www.envatomarket.com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88983" y="480358"/>
            <a:ext cx="1179468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2" spc="163">
                <a:solidFill>
                  <a:schemeClr val="bg1">
                    <a:lumMod val="75000"/>
                  </a:schemeClr>
                </a:solidFill>
                <a:latin typeface="+mn-lt"/>
              </a:rPr>
              <a:t>PRESENTATION TEMPLATE</a:t>
            </a:r>
            <a:endParaRPr lang="zh-CN" altLang="en-US" sz="542" spc="163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6" y="554241"/>
            <a:ext cx="878284" cy="2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4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B0E4E50-1254-434E-81C2-8FBC4C7EF0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0442" y="1438544"/>
            <a:ext cx="4925924" cy="3791891"/>
          </a:xfrm>
          <a:custGeom>
            <a:avLst/>
            <a:gdLst>
              <a:gd name="connsiteX0" fmla="*/ 0 w 9094013"/>
              <a:gd name="connsiteY0" fmla="*/ 0 h 5687837"/>
              <a:gd name="connsiteX1" fmla="*/ 9094013 w 9094013"/>
              <a:gd name="connsiteY1" fmla="*/ 0 h 5687837"/>
              <a:gd name="connsiteX2" fmla="*/ 9094013 w 9094013"/>
              <a:gd name="connsiteY2" fmla="*/ 5687837 h 5687837"/>
              <a:gd name="connsiteX3" fmla="*/ 0 w 9094013"/>
              <a:gd name="connsiteY3" fmla="*/ 5687837 h 568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4013" h="5687837">
                <a:moveTo>
                  <a:pt x="0" y="0"/>
                </a:moveTo>
                <a:lnTo>
                  <a:pt x="9094013" y="0"/>
                </a:lnTo>
                <a:lnTo>
                  <a:pt x="9094013" y="5687837"/>
                </a:lnTo>
                <a:lnTo>
                  <a:pt x="0" y="568783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6" y="554241"/>
            <a:ext cx="878284" cy="228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95519" y="515138"/>
            <a:ext cx="25618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ЦЕНТРАЛИЗОВАННАЯ ОХРАНА</a:t>
            </a:r>
          </a:p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АВТОМОБИЛЬНОГО ТРАНСПОРТА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771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0839691-D1F6-4726-AA09-99DDE5EE05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5663" y="1270000"/>
            <a:ext cx="2827338" cy="4318000"/>
          </a:xfrm>
          <a:custGeom>
            <a:avLst/>
            <a:gdLst>
              <a:gd name="connsiteX0" fmla="*/ 0 w 5219700"/>
              <a:gd name="connsiteY0" fmla="*/ 0 h 6477000"/>
              <a:gd name="connsiteX1" fmla="*/ 5219700 w 5219700"/>
              <a:gd name="connsiteY1" fmla="*/ 0 h 6477000"/>
              <a:gd name="connsiteX2" fmla="*/ 5219700 w 5219700"/>
              <a:gd name="connsiteY2" fmla="*/ 6477000 h 6477000"/>
              <a:gd name="connsiteX3" fmla="*/ 0 w 5219700"/>
              <a:gd name="connsiteY3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9700" h="6477000">
                <a:moveTo>
                  <a:pt x="0" y="0"/>
                </a:moveTo>
                <a:lnTo>
                  <a:pt x="5219700" y="0"/>
                </a:lnTo>
                <a:lnTo>
                  <a:pt x="5219700" y="6477000"/>
                </a:lnTo>
                <a:lnTo>
                  <a:pt x="0" y="647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6" y="554241"/>
            <a:ext cx="878284" cy="2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E260DAE-9072-4E52-B5B1-0B53DBC56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1"/>
            <a:ext cx="4953000" cy="6857999"/>
          </a:xfrm>
          <a:custGeom>
            <a:avLst/>
            <a:gdLst>
              <a:gd name="connsiteX0" fmla="*/ 0 w 9144000"/>
              <a:gd name="connsiteY0" fmla="*/ 0 h 10286999"/>
              <a:gd name="connsiteX1" fmla="*/ 9144000 w 9144000"/>
              <a:gd name="connsiteY1" fmla="*/ 0 h 10286999"/>
              <a:gd name="connsiteX2" fmla="*/ 9144000 w 9144000"/>
              <a:gd name="connsiteY2" fmla="*/ 10286999 h 10286999"/>
              <a:gd name="connsiteX3" fmla="*/ 0 w 9144000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6999">
                <a:moveTo>
                  <a:pt x="0" y="0"/>
                </a:moveTo>
                <a:lnTo>
                  <a:pt x="9144000" y="0"/>
                </a:lnTo>
                <a:lnTo>
                  <a:pt x="9144000" y="10286999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95519" y="515138"/>
            <a:ext cx="25618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ЦЕНТРАЛИЗОВАННАЯ ОХРАНА</a:t>
            </a:r>
          </a:p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АВТОМОБИЛЬНОГО ТРАНСПОРТА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70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E872062-3AD8-4579-88F0-EAB48D24F9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0280" y="893577"/>
            <a:ext cx="2002340" cy="5293360"/>
          </a:xfrm>
          <a:custGeom>
            <a:avLst/>
            <a:gdLst>
              <a:gd name="connsiteX0" fmla="*/ 2974842 w 3696627"/>
              <a:gd name="connsiteY0" fmla="*/ 0 h 7940040"/>
              <a:gd name="connsiteX1" fmla="*/ 3353430 w 3696627"/>
              <a:gd name="connsiteY1" fmla="*/ 9616 h 7940040"/>
              <a:gd name="connsiteX2" fmla="*/ 3621864 w 3696627"/>
              <a:gd name="connsiteY2" fmla="*/ 158954 h 7940040"/>
              <a:gd name="connsiteX3" fmla="*/ 3693254 w 3696627"/>
              <a:gd name="connsiteY3" fmla="*/ 437765 h 7940040"/>
              <a:gd name="connsiteX4" fmla="*/ 3696484 w 3696627"/>
              <a:gd name="connsiteY4" fmla="*/ 4088892 h 7940040"/>
              <a:gd name="connsiteX5" fmla="*/ 3696484 w 3696627"/>
              <a:gd name="connsiteY5" fmla="*/ 7401280 h 7940040"/>
              <a:gd name="connsiteX6" fmla="*/ 3647708 w 3696627"/>
              <a:gd name="connsiteY6" fmla="*/ 7740981 h 7940040"/>
              <a:gd name="connsiteX7" fmla="*/ 3395100 w 3696627"/>
              <a:gd name="connsiteY7" fmla="*/ 7925891 h 7940040"/>
              <a:gd name="connsiteX8" fmla="*/ 3134741 w 3696627"/>
              <a:gd name="connsiteY8" fmla="*/ 7939670 h 7940040"/>
              <a:gd name="connsiteX9" fmla="*/ 490769 w 3696627"/>
              <a:gd name="connsiteY9" fmla="*/ 7939670 h 7940040"/>
              <a:gd name="connsiteX10" fmla="*/ 187770 w 3696627"/>
              <a:gd name="connsiteY10" fmla="*/ 7882309 h 7940040"/>
              <a:gd name="connsiteX11" fmla="*/ 16567 w 3696627"/>
              <a:gd name="connsiteY11" fmla="*/ 7640672 h 7940040"/>
              <a:gd name="connsiteX12" fmla="*/ 3645 w 3696627"/>
              <a:gd name="connsiteY12" fmla="*/ 7390062 h 7940040"/>
              <a:gd name="connsiteX13" fmla="*/ 3967 w 3696627"/>
              <a:gd name="connsiteY13" fmla="*/ 3716185 h 7940040"/>
              <a:gd name="connsiteX14" fmla="*/ 415 w 3696627"/>
              <a:gd name="connsiteY14" fmla="*/ 515960 h 7940040"/>
              <a:gd name="connsiteX15" fmla="*/ 65020 w 3696627"/>
              <a:gd name="connsiteY15" fmla="*/ 172735 h 7940040"/>
              <a:gd name="connsiteX16" fmla="*/ 426487 w 3696627"/>
              <a:gd name="connsiteY16" fmla="*/ 963 h 7940040"/>
              <a:gd name="connsiteX17" fmla="*/ 753390 w 3696627"/>
              <a:gd name="connsiteY17" fmla="*/ 321 h 7940040"/>
              <a:gd name="connsiteX18" fmla="*/ 813474 w 3696627"/>
              <a:gd name="connsiteY18" fmla="*/ 35894 h 7940040"/>
              <a:gd name="connsiteX19" fmla="*/ 829947 w 3696627"/>
              <a:gd name="connsiteY19" fmla="*/ 146456 h 7940040"/>
              <a:gd name="connsiteX20" fmla="*/ 956895 w 3696627"/>
              <a:gd name="connsiteY20" fmla="*/ 278170 h 7940040"/>
              <a:gd name="connsiteX21" fmla="*/ 1118087 w 3696627"/>
              <a:gd name="connsiteY21" fmla="*/ 293232 h 7940040"/>
              <a:gd name="connsiteX22" fmla="*/ 2530681 w 3696627"/>
              <a:gd name="connsiteY22" fmla="*/ 293554 h 7940040"/>
              <a:gd name="connsiteX23" fmla="*/ 2701885 w 3696627"/>
              <a:gd name="connsiteY23" fmla="*/ 288746 h 7940040"/>
              <a:gd name="connsiteX24" fmla="*/ 2877611 w 3696627"/>
              <a:gd name="connsiteY24" fmla="*/ 98386 h 7940040"/>
              <a:gd name="connsiteX25" fmla="*/ 2900547 w 3696627"/>
              <a:gd name="connsiteY25" fmla="*/ 13140 h 7940040"/>
              <a:gd name="connsiteX26" fmla="*/ 2974842 w 3696627"/>
              <a:gd name="connsiteY26" fmla="*/ 0 h 79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96627" h="7940040">
                <a:moveTo>
                  <a:pt x="2974842" y="0"/>
                </a:moveTo>
                <a:cubicBezTo>
                  <a:pt x="3100824" y="1924"/>
                  <a:pt x="3227773" y="-3844"/>
                  <a:pt x="3353430" y="9616"/>
                </a:cubicBezTo>
                <a:cubicBezTo>
                  <a:pt x="3457768" y="20833"/>
                  <a:pt x="3562105" y="70826"/>
                  <a:pt x="3621864" y="158954"/>
                </a:cubicBezTo>
                <a:cubicBezTo>
                  <a:pt x="3679041" y="239714"/>
                  <a:pt x="3692930" y="341302"/>
                  <a:pt x="3693254" y="437765"/>
                </a:cubicBezTo>
                <a:cubicBezTo>
                  <a:pt x="3690994" y="1654915"/>
                  <a:pt x="3696806" y="2871744"/>
                  <a:pt x="3696484" y="4088892"/>
                </a:cubicBezTo>
                <a:cubicBezTo>
                  <a:pt x="3696484" y="5192915"/>
                  <a:pt x="3696806" y="6297257"/>
                  <a:pt x="3696484" y="7401280"/>
                </a:cubicBezTo>
                <a:cubicBezTo>
                  <a:pt x="3696162" y="7515368"/>
                  <a:pt x="3702622" y="7636506"/>
                  <a:pt x="3647708" y="7740981"/>
                </a:cubicBezTo>
                <a:cubicBezTo>
                  <a:pt x="3601515" y="7840005"/>
                  <a:pt x="3500408" y="7904100"/>
                  <a:pt x="3395100" y="7925891"/>
                </a:cubicBezTo>
                <a:cubicBezTo>
                  <a:pt x="3309498" y="7942876"/>
                  <a:pt x="3221636" y="7939031"/>
                  <a:pt x="3134741" y="7939670"/>
                </a:cubicBezTo>
                <a:cubicBezTo>
                  <a:pt x="2253201" y="7939992"/>
                  <a:pt x="1371986" y="7940312"/>
                  <a:pt x="490769" y="7939670"/>
                </a:cubicBezTo>
                <a:cubicBezTo>
                  <a:pt x="387724" y="7939031"/>
                  <a:pt x="278864" y="7935826"/>
                  <a:pt x="187770" y="7882309"/>
                </a:cubicBezTo>
                <a:cubicBezTo>
                  <a:pt x="96030" y="7834557"/>
                  <a:pt x="35948" y="7740018"/>
                  <a:pt x="16567" y="7640672"/>
                </a:cubicBezTo>
                <a:cubicBezTo>
                  <a:pt x="737" y="7557991"/>
                  <a:pt x="4291" y="7473707"/>
                  <a:pt x="3645" y="7390062"/>
                </a:cubicBezTo>
                <a:cubicBezTo>
                  <a:pt x="3967" y="6165224"/>
                  <a:pt x="4291" y="4940704"/>
                  <a:pt x="3967" y="3716185"/>
                </a:cubicBezTo>
                <a:cubicBezTo>
                  <a:pt x="3967" y="2649336"/>
                  <a:pt x="-1523" y="1582487"/>
                  <a:pt x="415" y="515960"/>
                </a:cubicBezTo>
                <a:cubicBezTo>
                  <a:pt x="1383" y="399309"/>
                  <a:pt x="92" y="274965"/>
                  <a:pt x="65020" y="172735"/>
                </a:cubicBezTo>
                <a:cubicBezTo>
                  <a:pt x="138024" y="49994"/>
                  <a:pt x="288877" y="-1280"/>
                  <a:pt x="426487" y="963"/>
                </a:cubicBezTo>
                <a:cubicBezTo>
                  <a:pt x="535347" y="-319"/>
                  <a:pt x="644206" y="0"/>
                  <a:pt x="753390" y="321"/>
                </a:cubicBezTo>
                <a:cubicBezTo>
                  <a:pt x="777616" y="-640"/>
                  <a:pt x="806689" y="10256"/>
                  <a:pt x="813474" y="35894"/>
                </a:cubicBezTo>
                <a:cubicBezTo>
                  <a:pt x="820579" y="72427"/>
                  <a:pt x="817349" y="110884"/>
                  <a:pt x="829947" y="146456"/>
                </a:cubicBezTo>
                <a:cubicBezTo>
                  <a:pt x="848360" y="207025"/>
                  <a:pt x="897136" y="256699"/>
                  <a:pt x="956895" y="278170"/>
                </a:cubicBezTo>
                <a:cubicBezTo>
                  <a:pt x="1008257" y="297719"/>
                  <a:pt x="1064142" y="291630"/>
                  <a:pt x="1118087" y="293232"/>
                </a:cubicBezTo>
                <a:cubicBezTo>
                  <a:pt x="1589059" y="294195"/>
                  <a:pt x="2059709" y="293874"/>
                  <a:pt x="2530681" y="293554"/>
                </a:cubicBezTo>
                <a:cubicBezTo>
                  <a:pt x="2587535" y="292270"/>
                  <a:pt x="2645032" y="295796"/>
                  <a:pt x="2701885" y="288746"/>
                </a:cubicBezTo>
                <a:cubicBezTo>
                  <a:pt x="2795242" y="274965"/>
                  <a:pt x="2872122" y="191963"/>
                  <a:pt x="2877611" y="98386"/>
                </a:cubicBezTo>
                <a:cubicBezTo>
                  <a:pt x="2881488" y="69863"/>
                  <a:pt x="2875028" y="33651"/>
                  <a:pt x="2900547" y="13140"/>
                </a:cubicBezTo>
                <a:cubicBezTo>
                  <a:pt x="2921221" y="-3844"/>
                  <a:pt x="2949970" y="963"/>
                  <a:pt x="297484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 userDrawn="1"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6" y="554241"/>
            <a:ext cx="878284" cy="228354"/>
          </a:xfrm>
          <a:prstGeom prst="rect">
            <a:avLst/>
          </a:prstGeom>
        </p:spPr>
      </p:pic>
      <p:sp>
        <p:nvSpPr>
          <p:cNvPr id="22" name="TextBox 21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 userDrawn="1"/>
        </p:nvSpPr>
        <p:spPr>
          <a:xfrm>
            <a:off x="395519" y="515138"/>
            <a:ext cx="25618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ЦЕНТРАЛИЗОВАННАЯ ОХРАНА</a:t>
            </a:r>
          </a:p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АВТОМОБИЛЬНОГО ТРАНСПОРТА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04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33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AC5E91-8A15-48D7-8BF0-15A9A05C9E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1237" y="1625600"/>
            <a:ext cx="2249488" cy="3606800"/>
          </a:xfrm>
          <a:custGeom>
            <a:avLst/>
            <a:gdLst>
              <a:gd name="connsiteX0" fmla="*/ 0 w 4152900"/>
              <a:gd name="connsiteY0" fmla="*/ 0 h 5410200"/>
              <a:gd name="connsiteX1" fmla="*/ 4152900 w 4152900"/>
              <a:gd name="connsiteY1" fmla="*/ 0 h 5410200"/>
              <a:gd name="connsiteX2" fmla="*/ 4152900 w 4152900"/>
              <a:gd name="connsiteY2" fmla="*/ 5410200 h 5410200"/>
              <a:gd name="connsiteX3" fmla="*/ 0 w 4152900"/>
              <a:gd name="connsiteY3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900" h="5410200">
                <a:moveTo>
                  <a:pt x="0" y="0"/>
                </a:moveTo>
                <a:lnTo>
                  <a:pt x="4152900" y="0"/>
                </a:lnTo>
                <a:lnTo>
                  <a:pt x="4152900" y="5410200"/>
                </a:lnTo>
                <a:lnTo>
                  <a:pt x="0" y="5410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50E93E4-2CA5-4CEF-A9ED-8ABECBFE1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8062" y="0"/>
            <a:ext cx="3817938" cy="6858000"/>
          </a:xfrm>
          <a:custGeom>
            <a:avLst/>
            <a:gdLst>
              <a:gd name="connsiteX0" fmla="*/ 0 w 7048500"/>
              <a:gd name="connsiteY0" fmla="*/ 0 h 10287000"/>
              <a:gd name="connsiteX1" fmla="*/ 7048500 w 7048500"/>
              <a:gd name="connsiteY1" fmla="*/ 0 h 10287000"/>
              <a:gd name="connsiteX2" fmla="*/ 7048500 w 7048500"/>
              <a:gd name="connsiteY2" fmla="*/ 10287000 h 10287000"/>
              <a:gd name="connsiteX3" fmla="*/ 0 w 70485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0" h="10287000">
                <a:moveTo>
                  <a:pt x="0" y="0"/>
                </a:moveTo>
                <a:lnTo>
                  <a:pt x="7048500" y="0"/>
                </a:lnTo>
                <a:lnTo>
                  <a:pt x="70485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FC95D-5D76-4B26-8269-A617F457EDFB}"/>
              </a:ext>
            </a:extLst>
          </p:cNvPr>
          <p:cNvSpPr txBox="1"/>
          <p:nvPr userDrawn="1"/>
        </p:nvSpPr>
        <p:spPr>
          <a:xfrm>
            <a:off x="8400033" y="6216602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 smtClean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pPr algn="r"/>
              <a:t>‹#›</a:t>
            </a:fld>
            <a:endParaRPr lang="zh-CN" altLang="en-US" sz="1517">
              <a:solidFill>
                <a:schemeClr val="bg1">
                  <a:lumMod val="85000"/>
                </a:schemeClr>
              </a:solidFill>
              <a:latin typeface="Montserrat ExtraBold" panose="00000900000000000000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A3D84-1848-46A7-8ADE-2DA0838A7EB7}"/>
              </a:ext>
            </a:extLst>
          </p:cNvPr>
          <p:cNvGrpSpPr/>
          <p:nvPr userDrawn="1"/>
        </p:nvGrpSpPr>
        <p:grpSpPr>
          <a:xfrm>
            <a:off x="9081625" y="549276"/>
            <a:ext cx="373625" cy="160231"/>
            <a:chOff x="7391400" y="3739197"/>
            <a:chExt cx="3505200" cy="1221372"/>
          </a:xfrm>
          <a:solidFill>
            <a:schemeClr val="accent1"/>
          </a:solidFill>
        </p:grpSpPr>
        <p:sp>
          <p:nvSpPr>
            <p:cNvPr id="12" name="Freeform 151">
              <a:extLst>
                <a:ext uri="{FF2B5EF4-FFF2-40B4-BE49-F238E27FC236}">
                  <a16:creationId xmlns:a16="http://schemas.microsoft.com/office/drawing/2014/main" id="{3593A7F4-B88A-41E7-9531-291647DC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739197"/>
              <a:ext cx="1564214" cy="1221372"/>
            </a:xfrm>
            <a:custGeom>
              <a:avLst/>
              <a:gdLst>
                <a:gd name="T0" fmla="*/ 0 w 876"/>
                <a:gd name="T1" fmla="*/ 684 h 684"/>
                <a:gd name="T2" fmla="*/ 441 w 876"/>
                <a:gd name="T3" fmla="*/ 0 h 684"/>
                <a:gd name="T4" fmla="*/ 876 w 876"/>
                <a:gd name="T5" fmla="*/ 684 h 684"/>
                <a:gd name="T6" fmla="*/ 678 w 876"/>
                <a:gd name="T7" fmla="*/ 684 h 684"/>
                <a:gd name="T8" fmla="*/ 438 w 876"/>
                <a:gd name="T9" fmla="*/ 315 h 684"/>
                <a:gd name="T10" fmla="*/ 197 w 876"/>
                <a:gd name="T11" fmla="*/ 684 h 684"/>
                <a:gd name="T12" fmla="*/ 0 w 876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0" y="684"/>
                  </a:moveTo>
                  <a:lnTo>
                    <a:pt x="441" y="0"/>
                  </a:lnTo>
                  <a:lnTo>
                    <a:pt x="876" y="684"/>
                  </a:lnTo>
                  <a:lnTo>
                    <a:pt x="678" y="684"/>
                  </a:lnTo>
                  <a:lnTo>
                    <a:pt x="438" y="315"/>
                  </a:lnTo>
                  <a:lnTo>
                    <a:pt x="197" y="684"/>
                  </a:lnTo>
                  <a:lnTo>
                    <a:pt x="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75"/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84B12A6E-CF54-43A6-A25E-1C04322C9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7389" y="3739197"/>
              <a:ext cx="1639211" cy="1221372"/>
            </a:xfrm>
            <a:custGeom>
              <a:avLst/>
              <a:gdLst>
                <a:gd name="T0" fmla="*/ 918 w 918"/>
                <a:gd name="T1" fmla="*/ 571 h 684"/>
                <a:gd name="T2" fmla="*/ 918 w 918"/>
                <a:gd name="T3" fmla="*/ 684 h 684"/>
                <a:gd name="T4" fmla="*/ 156 w 918"/>
                <a:gd name="T5" fmla="*/ 684 h 684"/>
                <a:gd name="T6" fmla="*/ 156 w 918"/>
                <a:gd name="T7" fmla="*/ 571 h 684"/>
                <a:gd name="T8" fmla="*/ 918 w 918"/>
                <a:gd name="T9" fmla="*/ 571 h 684"/>
                <a:gd name="T10" fmla="*/ 918 w 918"/>
                <a:gd name="T11" fmla="*/ 400 h 684"/>
                <a:gd name="T12" fmla="*/ 213 w 918"/>
                <a:gd name="T13" fmla="*/ 400 h 684"/>
                <a:gd name="T14" fmla="*/ 135 w 918"/>
                <a:gd name="T15" fmla="*/ 282 h 684"/>
                <a:gd name="T16" fmla="*/ 918 w 918"/>
                <a:gd name="T17" fmla="*/ 284 h 684"/>
                <a:gd name="T18" fmla="*/ 918 w 918"/>
                <a:gd name="T19" fmla="*/ 400 h 684"/>
                <a:gd name="T20" fmla="*/ 918 w 918"/>
                <a:gd name="T21" fmla="*/ 114 h 684"/>
                <a:gd name="T22" fmla="*/ 87 w 918"/>
                <a:gd name="T23" fmla="*/ 114 h 684"/>
                <a:gd name="T24" fmla="*/ 0 w 918"/>
                <a:gd name="T25" fmla="*/ 0 h 684"/>
                <a:gd name="T26" fmla="*/ 918 w 918"/>
                <a:gd name="T27" fmla="*/ 0 h 684"/>
                <a:gd name="T28" fmla="*/ 918 w 918"/>
                <a:gd name="T29" fmla="*/ 11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8" h="684">
                  <a:moveTo>
                    <a:pt x="918" y="571"/>
                  </a:moveTo>
                  <a:lnTo>
                    <a:pt x="918" y="684"/>
                  </a:lnTo>
                  <a:lnTo>
                    <a:pt x="156" y="684"/>
                  </a:lnTo>
                  <a:lnTo>
                    <a:pt x="156" y="571"/>
                  </a:lnTo>
                  <a:lnTo>
                    <a:pt x="918" y="571"/>
                  </a:lnTo>
                  <a:close/>
                  <a:moveTo>
                    <a:pt x="918" y="400"/>
                  </a:moveTo>
                  <a:lnTo>
                    <a:pt x="213" y="400"/>
                  </a:lnTo>
                  <a:lnTo>
                    <a:pt x="135" y="282"/>
                  </a:lnTo>
                  <a:lnTo>
                    <a:pt x="918" y="284"/>
                  </a:lnTo>
                  <a:lnTo>
                    <a:pt x="918" y="400"/>
                  </a:lnTo>
                  <a:close/>
                  <a:moveTo>
                    <a:pt x="918" y="114"/>
                  </a:moveTo>
                  <a:lnTo>
                    <a:pt x="87" y="114"/>
                  </a:lnTo>
                  <a:lnTo>
                    <a:pt x="0" y="0"/>
                  </a:lnTo>
                  <a:lnTo>
                    <a:pt x="918" y="0"/>
                  </a:lnTo>
                  <a:lnTo>
                    <a:pt x="91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75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25197D-5C0C-4222-B86E-F539A331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5947" y="3739197"/>
              <a:ext cx="1360653" cy="203563"/>
            </a:xfrm>
            <a:custGeom>
              <a:avLst/>
              <a:gdLst>
                <a:gd name="connsiteX0" fmla="*/ 1199946 w 1360653"/>
                <a:gd name="connsiteY0" fmla="*/ 0 h 203563"/>
                <a:gd name="connsiteX1" fmla="*/ 1335654 w 1360653"/>
                <a:gd name="connsiteY1" fmla="*/ 0 h 203563"/>
                <a:gd name="connsiteX2" fmla="*/ 1335655 w 1360653"/>
                <a:gd name="connsiteY2" fmla="*/ 0 h 203563"/>
                <a:gd name="connsiteX3" fmla="*/ 1360653 w 1360653"/>
                <a:gd name="connsiteY3" fmla="*/ 0 h 203563"/>
                <a:gd name="connsiteX4" fmla="*/ 1360653 w 1360653"/>
                <a:gd name="connsiteY4" fmla="*/ 203563 h 203563"/>
                <a:gd name="connsiteX5" fmla="*/ 1314227 w 1360653"/>
                <a:gd name="connsiteY5" fmla="*/ 203563 h 203563"/>
                <a:gd name="connsiteX6" fmla="*/ 1314226 w 1360653"/>
                <a:gd name="connsiteY6" fmla="*/ 203563 h 203563"/>
                <a:gd name="connsiteX7" fmla="*/ 1180304 w 1360653"/>
                <a:gd name="connsiteY7" fmla="*/ 203563 h 203563"/>
                <a:gd name="connsiteX8" fmla="*/ 803536 w 1360653"/>
                <a:gd name="connsiteY8" fmla="*/ 0 h 203563"/>
                <a:gd name="connsiteX9" fmla="*/ 933887 w 1360653"/>
                <a:gd name="connsiteY9" fmla="*/ 0 h 203563"/>
                <a:gd name="connsiteX10" fmla="*/ 1069594 w 1360653"/>
                <a:gd name="connsiteY10" fmla="*/ 0 h 203563"/>
                <a:gd name="connsiteX11" fmla="*/ 1069595 w 1360653"/>
                <a:gd name="connsiteY11" fmla="*/ 0 h 203563"/>
                <a:gd name="connsiteX12" fmla="*/ 1199945 w 1360653"/>
                <a:gd name="connsiteY12" fmla="*/ 0 h 203563"/>
                <a:gd name="connsiteX13" fmla="*/ 1180303 w 1360653"/>
                <a:gd name="connsiteY13" fmla="*/ 203563 h 203563"/>
                <a:gd name="connsiteX14" fmla="*/ 1048167 w 1360653"/>
                <a:gd name="connsiteY14" fmla="*/ 203563 h 203563"/>
                <a:gd name="connsiteX15" fmla="*/ 1048166 w 1360653"/>
                <a:gd name="connsiteY15" fmla="*/ 203563 h 203563"/>
                <a:gd name="connsiteX16" fmla="*/ 912459 w 1360653"/>
                <a:gd name="connsiteY16" fmla="*/ 203563 h 203563"/>
                <a:gd name="connsiteX17" fmla="*/ 782108 w 1360653"/>
                <a:gd name="connsiteY17" fmla="*/ 203563 h 203563"/>
                <a:gd name="connsiteX18" fmla="*/ 537476 w 1360653"/>
                <a:gd name="connsiteY18" fmla="*/ 0 h 203563"/>
                <a:gd name="connsiteX19" fmla="*/ 667827 w 1360653"/>
                <a:gd name="connsiteY19" fmla="*/ 0 h 203563"/>
                <a:gd name="connsiteX20" fmla="*/ 803535 w 1360653"/>
                <a:gd name="connsiteY20" fmla="*/ 0 h 203563"/>
                <a:gd name="connsiteX21" fmla="*/ 782107 w 1360653"/>
                <a:gd name="connsiteY21" fmla="*/ 203563 h 203563"/>
                <a:gd name="connsiteX22" fmla="*/ 646399 w 1360653"/>
                <a:gd name="connsiteY22" fmla="*/ 203563 h 203563"/>
                <a:gd name="connsiteX23" fmla="*/ 516048 w 1360653"/>
                <a:gd name="connsiteY23" fmla="*/ 203563 h 203563"/>
                <a:gd name="connsiteX24" fmla="*/ 0 w 1360653"/>
                <a:gd name="connsiteY24" fmla="*/ 0 h 203563"/>
                <a:gd name="connsiteX25" fmla="*/ 3571 w 1360653"/>
                <a:gd name="connsiteY25" fmla="*/ 0 h 203563"/>
                <a:gd name="connsiteX26" fmla="*/ 3572 w 1360653"/>
                <a:gd name="connsiteY26" fmla="*/ 0 h 203563"/>
                <a:gd name="connsiteX27" fmla="*/ 139279 w 1360653"/>
                <a:gd name="connsiteY27" fmla="*/ 0 h 203563"/>
                <a:gd name="connsiteX28" fmla="*/ 269630 w 1360653"/>
                <a:gd name="connsiteY28" fmla="*/ 0 h 203563"/>
                <a:gd name="connsiteX29" fmla="*/ 401767 w 1360653"/>
                <a:gd name="connsiteY29" fmla="*/ 0 h 203563"/>
                <a:gd name="connsiteX30" fmla="*/ 537475 w 1360653"/>
                <a:gd name="connsiteY30" fmla="*/ 0 h 203563"/>
                <a:gd name="connsiteX31" fmla="*/ 516047 w 1360653"/>
                <a:gd name="connsiteY31" fmla="*/ 203563 h 203563"/>
                <a:gd name="connsiteX32" fmla="*/ 383911 w 1360653"/>
                <a:gd name="connsiteY32" fmla="*/ 203563 h 203563"/>
                <a:gd name="connsiteX33" fmla="*/ 249988 w 1360653"/>
                <a:gd name="connsiteY33" fmla="*/ 203563 h 203563"/>
                <a:gd name="connsiteX34" fmla="*/ 117851 w 1360653"/>
                <a:gd name="connsiteY34" fmla="*/ 203563 h 203563"/>
                <a:gd name="connsiteX35" fmla="*/ 0 w 1360653"/>
                <a:gd name="connsiteY35" fmla="*/ 203563 h 203563"/>
                <a:gd name="connsiteX36" fmla="*/ 0 w 1360653"/>
                <a:gd name="connsiteY36" fmla="*/ 58927 h 203563"/>
                <a:gd name="connsiteX37" fmla="*/ 0 w 1360653"/>
                <a:gd name="connsiteY37" fmla="*/ 58926 h 2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0653" h="203563">
                  <a:moveTo>
                    <a:pt x="1199946" y="0"/>
                  </a:moveTo>
                  <a:lnTo>
                    <a:pt x="1335654" y="0"/>
                  </a:lnTo>
                  <a:lnTo>
                    <a:pt x="1335655" y="0"/>
                  </a:lnTo>
                  <a:lnTo>
                    <a:pt x="1360653" y="0"/>
                  </a:lnTo>
                  <a:lnTo>
                    <a:pt x="1360653" y="203563"/>
                  </a:lnTo>
                  <a:lnTo>
                    <a:pt x="1314227" y="203563"/>
                  </a:lnTo>
                  <a:lnTo>
                    <a:pt x="1314226" y="203563"/>
                  </a:lnTo>
                  <a:lnTo>
                    <a:pt x="1180304" y="203563"/>
                  </a:lnTo>
                  <a:close/>
                  <a:moveTo>
                    <a:pt x="803536" y="0"/>
                  </a:moveTo>
                  <a:lnTo>
                    <a:pt x="933887" y="0"/>
                  </a:lnTo>
                  <a:lnTo>
                    <a:pt x="1069594" y="0"/>
                  </a:lnTo>
                  <a:lnTo>
                    <a:pt x="1069595" y="0"/>
                  </a:lnTo>
                  <a:lnTo>
                    <a:pt x="1199945" y="0"/>
                  </a:lnTo>
                  <a:lnTo>
                    <a:pt x="1180303" y="203563"/>
                  </a:lnTo>
                  <a:lnTo>
                    <a:pt x="1048167" y="203563"/>
                  </a:lnTo>
                  <a:lnTo>
                    <a:pt x="1048166" y="203563"/>
                  </a:lnTo>
                  <a:lnTo>
                    <a:pt x="912459" y="203563"/>
                  </a:lnTo>
                  <a:lnTo>
                    <a:pt x="782108" y="203563"/>
                  </a:lnTo>
                  <a:close/>
                  <a:moveTo>
                    <a:pt x="537476" y="0"/>
                  </a:moveTo>
                  <a:lnTo>
                    <a:pt x="667827" y="0"/>
                  </a:lnTo>
                  <a:lnTo>
                    <a:pt x="803535" y="0"/>
                  </a:lnTo>
                  <a:lnTo>
                    <a:pt x="782107" y="203563"/>
                  </a:lnTo>
                  <a:lnTo>
                    <a:pt x="646399" y="203563"/>
                  </a:lnTo>
                  <a:lnTo>
                    <a:pt x="516048" y="203563"/>
                  </a:lnTo>
                  <a:close/>
                  <a:moveTo>
                    <a:pt x="0" y="0"/>
                  </a:moveTo>
                  <a:lnTo>
                    <a:pt x="3571" y="0"/>
                  </a:lnTo>
                  <a:lnTo>
                    <a:pt x="3572" y="0"/>
                  </a:lnTo>
                  <a:lnTo>
                    <a:pt x="139279" y="0"/>
                  </a:lnTo>
                  <a:lnTo>
                    <a:pt x="269630" y="0"/>
                  </a:lnTo>
                  <a:lnTo>
                    <a:pt x="401767" y="0"/>
                  </a:lnTo>
                  <a:lnTo>
                    <a:pt x="537475" y="0"/>
                  </a:lnTo>
                  <a:lnTo>
                    <a:pt x="516047" y="203563"/>
                  </a:lnTo>
                  <a:lnTo>
                    <a:pt x="383911" y="203563"/>
                  </a:lnTo>
                  <a:lnTo>
                    <a:pt x="249988" y="203563"/>
                  </a:lnTo>
                  <a:lnTo>
                    <a:pt x="117851" y="203563"/>
                  </a:lnTo>
                  <a:lnTo>
                    <a:pt x="0" y="203563"/>
                  </a:lnTo>
                  <a:lnTo>
                    <a:pt x="0" y="58927"/>
                  </a:lnTo>
                  <a:lnTo>
                    <a:pt x="0" y="589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75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CEF45-B473-473C-B3E0-5C7B5865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151" y="4246317"/>
              <a:ext cx="1162448" cy="207133"/>
            </a:xfrm>
            <a:custGeom>
              <a:avLst/>
              <a:gdLst>
                <a:gd name="connsiteX0" fmla="*/ 1082095 w 1162448"/>
                <a:gd name="connsiteY0" fmla="*/ 0 h 207133"/>
                <a:gd name="connsiteX1" fmla="*/ 1162448 w 1162448"/>
                <a:gd name="connsiteY1" fmla="*/ 0 h 207133"/>
                <a:gd name="connsiteX2" fmla="*/ 1162448 w 1162448"/>
                <a:gd name="connsiteY2" fmla="*/ 207133 h 207133"/>
                <a:gd name="connsiteX3" fmla="*/ 1066024 w 1162448"/>
                <a:gd name="connsiteY3" fmla="*/ 207133 h 207133"/>
                <a:gd name="connsiteX4" fmla="*/ 821392 w 1162448"/>
                <a:gd name="connsiteY4" fmla="*/ 0 h 207133"/>
                <a:gd name="connsiteX5" fmla="*/ 951743 w 1162448"/>
                <a:gd name="connsiteY5" fmla="*/ 0 h 207133"/>
                <a:gd name="connsiteX6" fmla="*/ 1082094 w 1162448"/>
                <a:gd name="connsiteY6" fmla="*/ 0 h 207133"/>
                <a:gd name="connsiteX7" fmla="*/ 1066023 w 1162448"/>
                <a:gd name="connsiteY7" fmla="*/ 207133 h 207133"/>
                <a:gd name="connsiteX8" fmla="*/ 930315 w 1162448"/>
                <a:gd name="connsiteY8" fmla="*/ 207133 h 207133"/>
                <a:gd name="connsiteX9" fmla="*/ 799964 w 1162448"/>
                <a:gd name="connsiteY9" fmla="*/ 207133 h 207133"/>
                <a:gd name="connsiteX10" fmla="*/ 419625 w 1162448"/>
                <a:gd name="connsiteY10" fmla="*/ 0 h 207133"/>
                <a:gd name="connsiteX11" fmla="*/ 553546 w 1162448"/>
                <a:gd name="connsiteY11" fmla="*/ 0 h 207133"/>
                <a:gd name="connsiteX12" fmla="*/ 553548 w 1162448"/>
                <a:gd name="connsiteY12" fmla="*/ 0 h 207133"/>
                <a:gd name="connsiteX13" fmla="*/ 685683 w 1162448"/>
                <a:gd name="connsiteY13" fmla="*/ 0 h 207133"/>
                <a:gd name="connsiteX14" fmla="*/ 821391 w 1162448"/>
                <a:gd name="connsiteY14" fmla="*/ 0 h 207133"/>
                <a:gd name="connsiteX15" fmla="*/ 799963 w 1162448"/>
                <a:gd name="connsiteY15" fmla="*/ 207133 h 207133"/>
                <a:gd name="connsiteX16" fmla="*/ 664255 w 1162448"/>
                <a:gd name="connsiteY16" fmla="*/ 207133 h 207133"/>
                <a:gd name="connsiteX17" fmla="*/ 533906 w 1162448"/>
                <a:gd name="connsiteY17" fmla="*/ 207133 h 207133"/>
                <a:gd name="connsiteX18" fmla="*/ 533904 w 1162448"/>
                <a:gd name="connsiteY18" fmla="*/ 207133 h 207133"/>
                <a:gd name="connsiteX19" fmla="*/ 398197 w 1162448"/>
                <a:gd name="connsiteY19" fmla="*/ 207133 h 207133"/>
                <a:gd name="connsiteX20" fmla="*/ 21428 w 1162448"/>
                <a:gd name="connsiteY20" fmla="*/ 0 h 207133"/>
                <a:gd name="connsiteX21" fmla="*/ 151779 w 1162448"/>
                <a:gd name="connsiteY21" fmla="*/ 0 h 207133"/>
                <a:gd name="connsiteX22" fmla="*/ 287488 w 1162448"/>
                <a:gd name="connsiteY22" fmla="*/ 0 h 207133"/>
                <a:gd name="connsiteX23" fmla="*/ 419624 w 1162448"/>
                <a:gd name="connsiteY23" fmla="*/ 0 h 207133"/>
                <a:gd name="connsiteX24" fmla="*/ 398196 w 1162448"/>
                <a:gd name="connsiteY24" fmla="*/ 207133 h 207133"/>
                <a:gd name="connsiteX25" fmla="*/ 266060 w 1162448"/>
                <a:gd name="connsiteY25" fmla="*/ 207133 h 207133"/>
                <a:gd name="connsiteX26" fmla="*/ 132137 w 1162448"/>
                <a:gd name="connsiteY26" fmla="*/ 207133 h 207133"/>
                <a:gd name="connsiteX27" fmla="*/ 0 w 1162448"/>
                <a:gd name="connsiteY27" fmla="*/ 207133 h 2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2448" h="207133">
                  <a:moveTo>
                    <a:pt x="1082095" y="0"/>
                  </a:moveTo>
                  <a:lnTo>
                    <a:pt x="1162448" y="0"/>
                  </a:lnTo>
                  <a:lnTo>
                    <a:pt x="1162448" y="207133"/>
                  </a:lnTo>
                  <a:lnTo>
                    <a:pt x="1066024" y="207133"/>
                  </a:lnTo>
                  <a:close/>
                  <a:moveTo>
                    <a:pt x="821392" y="0"/>
                  </a:moveTo>
                  <a:lnTo>
                    <a:pt x="951743" y="0"/>
                  </a:lnTo>
                  <a:lnTo>
                    <a:pt x="1082094" y="0"/>
                  </a:lnTo>
                  <a:lnTo>
                    <a:pt x="1066023" y="207133"/>
                  </a:lnTo>
                  <a:lnTo>
                    <a:pt x="930315" y="207133"/>
                  </a:lnTo>
                  <a:lnTo>
                    <a:pt x="799964" y="207133"/>
                  </a:lnTo>
                  <a:close/>
                  <a:moveTo>
                    <a:pt x="419625" y="0"/>
                  </a:moveTo>
                  <a:lnTo>
                    <a:pt x="553546" y="0"/>
                  </a:lnTo>
                  <a:lnTo>
                    <a:pt x="553548" y="0"/>
                  </a:lnTo>
                  <a:lnTo>
                    <a:pt x="685683" y="0"/>
                  </a:lnTo>
                  <a:lnTo>
                    <a:pt x="821391" y="0"/>
                  </a:lnTo>
                  <a:lnTo>
                    <a:pt x="799963" y="207133"/>
                  </a:lnTo>
                  <a:lnTo>
                    <a:pt x="664255" y="207133"/>
                  </a:lnTo>
                  <a:lnTo>
                    <a:pt x="533906" y="207133"/>
                  </a:lnTo>
                  <a:lnTo>
                    <a:pt x="533904" y="207133"/>
                  </a:lnTo>
                  <a:lnTo>
                    <a:pt x="398197" y="207133"/>
                  </a:lnTo>
                  <a:close/>
                  <a:moveTo>
                    <a:pt x="21428" y="0"/>
                  </a:moveTo>
                  <a:lnTo>
                    <a:pt x="151779" y="0"/>
                  </a:lnTo>
                  <a:lnTo>
                    <a:pt x="287488" y="0"/>
                  </a:lnTo>
                  <a:lnTo>
                    <a:pt x="419624" y="0"/>
                  </a:lnTo>
                  <a:lnTo>
                    <a:pt x="398196" y="207133"/>
                  </a:lnTo>
                  <a:lnTo>
                    <a:pt x="266060" y="207133"/>
                  </a:lnTo>
                  <a:lnTo>
                    <a:pt x="132137" y="207133"/>
                  </a:lnTo>
                  <a:lnTo>
                    <a:pt x="0" y="207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75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21655-41AA-4526-9A1A-3AD11C2D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629" y="3739197"/>
              <a:ext cx="2240971" cy="1221372"/>
            </a:xfrm>
            <a:custGeom>
              <a:avLst/>
              <a:gdLst>
                <a:gd name="connsiteX0" fmla="*/ 299986 w 2240971"/>
                <a:gd name="connsiteY0" fmla="*/ 0 h 1221372"/>
                <a:gd name="connsiteX1" fmla="*/ 949298 w 2240971"/>
                <a:gd name="connsiteY1" fmla="*/ 1007095 h 1221372"/>
                <a:gd name="connsiteX2" fmla="*/ 2240971 w 2240971"/>
                <a:gd name="connsiteY2" fmla="*/ 1007095 h 1221372"/>
                <a:gd name="connsiteX3" fmla="*/ 2240971 w 2240971"/>
                <a:gd name="connsiteY3" fmla="*/ 1019594 h 1221372"/>
                <a:gd name="connsiteX4" fmla="*/ 2240971 w 2240971"/>
                <a:gd name="connsiteY4" fmla="*/ 1066021 h 1221372"/>
                <a:gd name="connsiteX5" fmla="*/ 2240971 w 2240971"/>
                <a:gd name="connsiteY5" fmla="*/ 1066021 h 1221372"/>
                <a:gd name="connsiteX6" fmla="*/ 2240971 w 2240971"/>
                <a:gd name="connsiteY6" fmla="*/ 1221370 h 1221372"/>
                <a:gd name="connsiteX7" fmla="*/ 2240971 w 2240971"/>
                <a:gd name="connsiteY7" fmla="*/ 1221372 h 1221372"/>
                <a:gd name="connsiteX8" fmla="*/ 2224901 w 2240971"/>
                <a:gd name="connsiteY8" fmla="*/ 1221372 h 1221372"/>
                <a:gd name="connsiteX9" fmla="*/ 2224901 w 2240971"/>
                <a:gd name="connsiteY9" fmla="*/ 1221370 h 1221372"/>
                <a:gd name="connsiteX10" fmla="*/ 2224900 w 2240971"/>
                <a:gd name="connsiteY10" fmla="*/ 1221370 h 1221372"/>
                <a:gd name="connsiteX11" fmla="*/ 2089192 w 2240971"/>
                <a:gd name="connsiteY11" fmla="*/ 1221370 h 1221372"/>
                <a:gd name="connsiteX12" fmla="*/ 1958841 w 2240971"/>
                <a:gd name="connsiteY12" fmla="*/ 1221370 h 1221372"/>
                <a:gd name="connsiteX13" fmla="*/ 1958840 w 2240971"/>
                <a:gd name="connsiteY13" fmla="*/ 1221370 h 1221372"/>
                <a:gd name="connsiteX14" fmla="*/ 1823132 w 2240971"/>
                <a:gd name="connsiteY14" fmla="*/ 1221370 h 1221372"/>
                <a:gd name="connsiteX15" fmla="*/ 1692781 w 2240971"/>
                <a:gd name="connsiteY15" fmla="*/ 1221370 h 1221372"/>
                <a:gd name="connsiteX16" fmla="*/ 1557072 w 2240971"/>
                <a:gd name="connsiteY16" fmla="*/ 1221370 h 1221372"/>
                <a:gd name="connsiteX17" fmla="*/ 1424936 w 2240971"/>
                <a:gd name="connsiteY17" fmla="*/ 1221370 h 1221372"/>
                <a:gd name="connsiteX18" fmla="*/ 1424935 w 2240971"/>
                <a:gd name="connsiteY18" fmla="*/ 1221370 h 1221372"/>
                <a:gd name="connsiteX19" fmla="*/ 1294586 w 2240971"/>
                <a:gd name="connsiteY19" fmla="*/ 1221370 h 1221372"/>
                <a:gd name="connsiteX20" fmla="*/ 1294584 w 2240971"/>
                <a:gd name="connsiteY20" fmla="*/ 1221370 h 1221372"/>
                <a:gd name="connsiteX21" fmla="*/ 1158878 w 2240971"/>
                <a:gd name="connsiteY21" fmla="*/ 1221370 h 1221372"/>
                <a:gd name="connsiteX22" fmla="*/ 1158877 w 2240971"/>
                <a:gd name="connsiteY22" fmla="*/ 1221370 h 1221372"/>
                <a:gd name="connsiteX23" fmla="*/ 1087450 w 2240971"/>
                <a:gd name="connsiteY23" fmla="*/ 1221370 h 1221372"/>
                <a:gd name="connsiteX24" fmla="*/ 1087451 w 2240971"/>
                <a:gd name="connsiteY24" fmla="*/ 1221372 h 1221372"/>
                <a:gd name="connsiteX25" fmla="*/ 735681 w 2240971"/>
                <a:gd name="connsiteY25" fmla="*/ 1221372 h 1221372"/>
                <a:gd name="connsiteX26" fmla="*/ 299986 w 2240971"/>
                <a:gd name="connsiteY26" fmla="*/ 549975 h 1221372"/>
                <a:gd name="connsiteX27" fmla="*/ 160707 w 2240971"/>
                <a:gd name="connsiteY27" fmla="*/ 744609 h 1221372"/>
                <a:gd name="connsiteX28" fmla="*/ 0 w 2240971"/>
                <a:gd name="connsiteY28" fmla="*/ 482121 h 12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40971" h="1221372">
                  <a:moveTo>
                    <a:pt x="299986" y="0"/>
                  </a:moveTo>
                  <a:lnTo>
                    <a:pt x="949298" y="1007095"/>
                  </a:lnTo>
                  <a:lnTo>
                    <a:pt x="2240971" y="1007095"/>
                  </a:lnTo>
                  <a:lnTo>
                    <a:pt x="2240971" y="1019594"/>
                  </a:lnTo>
                  <a:lnTo>
                    <a:pt x="2240971" y="1066021"/>
                  </a:lnTo>
                  <a:lnTo>
                    <a:pt x="2240971" y="1066021"/>
                  </a:lnTo>
                  <a:lnTo>
                    <a:pt x="2240971" y="1221370"/>
                  </a:lnTo>
                  <a:lnTo>
                    <a:pt x="2240971" y="1221372"/>
                  </a:lnTo>
                  <a:lnTo>
                    <a:pt x="2224901" y="1221372"/>
                  </a:lnTo>
                  <a:lnTo>
                    <a:pt x="2224901" y="1221370"/>
                  </a:lnTo>
                  <a:lnTo>
                    <a:pt x="2224900" y="1221370"/>
                  </a:lnTo>
                  <a:lnTo>
                    <a:pt x="2089192" y="1221370"/>
                  </a:lnTo>
                  <a:lnTo>
                    <a:pt x="1958841" y="1221370"/>
                  </a:lnTo>
                  <a:lnTo>
                    <a:pt x="1958840" y="1221370"/>
                  </a:lnTo>
                  <a:lnTo>
                    <a:pt x="1823132" y="1221370"/>
                  </a:lnTo>
                  <a:lnTo>
                    <a:pt x="1692781" y="1221370"/>
                  </a:lnTo>
                  <a:lnTo>
                    <a:pt x="1557072" y="1221370"/>
                  </a:lnTo>
                  <a:lnTo>
                    <a:pt x="1424936" y="1221370"/>
                  </a:lnTo>
                  <a:lnTo>
                    <a:pt x="1424935" y="1221370"/>
                  </a:lnTo>
                  <a:lnTo>
                    <a:pt x="1294586" y="1221370"/>
                  </a:lnTo>
                  <a:lnTo>
                    <a:pt x="1294584" y="1221370"/>
                  </a:lnTo>
                  <a:lnTo>
                    <a:pt x="1158878" y="1221370"/>
                  </a:lnTo>
                  <a:lnTo>
                    <a:pt x="1158877" y="1221370"/>
                  </a:lnTo>
                  <a:lnTo>
                    <a:pt x="1087450" y="1221370"/>
                  </a:lnTo>
                  <a:lnTo>
                    <a:pt x="1087451" y="1221372"/>
                  </a:lnTo>
                  <a:lnTo>
                    <a:pt x="735681" y="1221372"/>
                  </a:lnTo>
                  <a:lnTo>
                    <a:pt x="299986" y="549975"/>
                  </a:lnTo>
                  <a:lnTo>
                    <a:pt x="160707" y="744609"/>
                  </a:lnTo>
                  <a:lnTo>
                    <a:pt x="0" y="482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75"/>
            </a:p>
          </p:txBody>
        </p:sp>
      </p:grpSp>
      <p:sp>
        <p:nvSpPr>
          <p:cNvPr id="2" name="Прямоугольник 1"/>
          <p:cNvSpPr/>
          <p:nvPr userDrawn="1"/>
        </p:nvSpPr>
        <p:spPr>
          <a:xfrm>
            <a:off x="2476500" y="1052709"/>
            <a:ext cx="4953000" cy="47525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50"/>
              </a:spcBef>
            </a:pPr>
            <a:r>
              <a:rPr lang="ru-RU" altLang="zh-CN" sz="1800" dirty="0">
                <a:solidFill>
                  <a:schemeClr val="bg1">
                    <a:alpha val="6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Система АВО – это электронный комплекс защиты транспортного средства, использующий самые современные технологии противодействия угону. Система базируется на спутниковых технологиях ГЛОНАСС и GPS, технологиях передачи данных GSM/GPRS с применением технологий шифрования</a:t>
            </a:r>
          </a:p>
          <a:p>
            <a:pPr>
              <a:lnSpc>
                <a:spcPct val="150000"/>
              </a:lnSpc>
              <a:spcBef>
                <a:spcPts val="650"/>
              </a:spcBef>
            </a:pPr>
            <a:r>
              <a:rPr lang="ru-RU" altLang="zh-CN" sz="1800" dirty="0">
                <a:solidFill>
                  <a:schemeClr val="bg1">
                    <a:alpha val="6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Отсутствие радиочастотных каналов не влияет на работу системы, </a:t>
            </a:r>
            <a:br>
              <a:rPr lang="ru-RU" altLang="zh-CN" sz="1800" dirty="0">
                <a:solidFill>
                  <a:schemeClr val="bg1">
                    <a:alpha val="6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800" dirty="0">
                <a:solidFill>
                  <a:schemeClr val="bg1">
                    <a:alpha val="6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она функционирует как автономная охранная сигнализация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47642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9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6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2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4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2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5" r:id="rId13"/>
    <p:sldLayoutId id="2147483942" r:id="rId14"/>
    <p:sldLayoutId id="2147483667" r:id="rId15"/>
    <p:sldLayoutId id="2147483848" r:id="rId16"/>
    <p:sldLayoutId id="2147483852" r:id="rId17"/>
    <p:sldLayoutId id="2147483856" r:id="rId18"/>
    <p:sldLayoutId id="2147483860" r:id="rId19"/>
    <p:sldLayoutId id="2147483875" r:id="rId20"/>
    <p:sldLayoutId id="2147483878" r:id="rId21"/>
    <p:sldLayoutId id="2147483894" r:id="rId22"/>
    <p:sldLayoutId id="2147483943" r:id="rId23"/>
    <p:sldLayoutId id="2147483944" r:id="rId24"/>
    <p:sldLayoutId id="2147483945" r:id="rId25"/>
    <p:sldLayoutId id="2147483946" r:id="rId26"/>
    <p:sldLayoutId id="2147483952" r:id="rId27"/>
    <p:sldLayoutId id="2147483953" r:id="rId28"/>
    <p:sldLayoutId id="2147483954" r:id="rId29"/>
    <p:sldLayoutId id="2147483956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C35EA4"/>
          </p15:clr>
        </p15:guide>
        <p15:guide id="2" orient="horz" pos="2160" userDrawn="1">
          <p15:clr>
            <a:srgbClr val="C35EA4"/>
          </p15:clr>
        </p15:guide>
        <p15:guide id="3" orient="horz" pos="346" userDrawn="1">
          <p15:clr>
            <a:srgbClr val="9FCC3B"/>
          </p15:clr>
        </p15:guide>
        <p15:guide id="4" pos="282" userDrawn="1">
          <p15:clr>
            <a:srgbClr val="9FCC3B"/>
          </p15:clr>
        </p15:guide>
        <p15:guide id="5" orient="horz" pos="3974" userDrawn="1">
          <p15:clr>
            <a:srgbClr val="9FCC3B"/>
          </p15:clr>
        </p15:guide>
        <p15:guide id="6" pos="5958" userDrawn="1">
          <p15:clr>
            <a:srgbClr val="9FCC3B"/>
          </p15:clr>
        </p15:guide>
        <p15:guide id="7" orient="horz" pos="576" userDrawn="1">
          <p15:clr>
            <a:srgbClr val="F26B43"/>
          </p15:clr>
        </p15:guide>
        <p15:guide id="8" orient="horz" pos="800" userDrawn="1">
          <p15:clr>
            <a:srgbClr val="F26B43"/>
          </p15:clr>
        </p15:guide>
        <p15:guide id="9" orient="horz" pos="1024" userDrawn="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1936" userDrawn="1">
          <p15:clr>
            <a:srgbClr val="F26B43"/>
          </p15:clr>
        </p15:guide>
        <p15:guide id="12" orient="horz" pos="1712" userDrawn="1">
          <p15:clr>
            <a:srgbClr val="F26B43"/>
          </p15:clr>
        </p15:guide>
        <p15:guide id="13" orient="horz" pos="1488" userDrawn="1">
          <p15:clr>
            <a:srgbClr val="F26B43"/>
          </p15:clr>
        </p15:guide>
        <p15:guide id="14" orient="horz" pos="2384" userDrawn="1">
          <p15:clr>
            <a:srgbClr val="F26B43"/>
          </p15:clr>
        </p15:guide>
        <p15:guide id="15" orient="horz" pos="2608" userDrawn="1">
          <p15:clr>
            <a:srgbClr val="F26B43"/>
          </p15:clr>
        </p15:guide>
        <p15:guide id="16" orient="horz" pos="3520" userDrawn="1">
          <p15:clr>
            <a:srgbClr val="F26B43"/>
          </p15:clr>
        </p15:guide>
        <p15:guide id="17" orient="horz" pos="3072" userDrawn="1">
          <p15:clr>
            <a:srgbClr val="F26B43"/>
          </p15:clr>
        </p15:guide>
        <p15:guide id="18" orient="horz" pos="3296" userDrawn="1">
          <p15:clr>
            <a:srgbClr val="F26B43"/>
          </p15:clr>
        </p15:guide>
        <p15:guide id="19" orient="horz" pos="2848" userDrawn="1">
          <p15:clr>
            <a:srgbClr val="F26B43"/>
          </p15:clr>
        </p15:guide>
        <p15:guide id="20" orient="horz" pos="3744" userDrawn="1">
          <p15:clr>
            <a:srgbClr val="F26B43"/>
          </p15:clr>
        </p15:guide>
        <p15:guide id="21" pos="637" userDrawn="1">
          <p15:clr>
            <a:srgbClr val="F26B43"/>
          </p15:clr>
        </p15:guide>
        <p15:guide id="22" pos="988" userDrawn="1">
          <p15:clr>
            <a:srgbClr val="F26B43"/>
          </p15:clr>
        </p15:guide>
        <p15:guide id="23" pos="1339" userDrawn="1">
          <p15:clr>
            <a:srgbClr val="F26B43"/>
          </p15:clr>
        </p15:guide>
        <p15:guide id="24" pos="1703" userDrawn="1">
          <p15:clr>
            <a:srgbClr val="F26B43"/>
          </p15:clr>
        </p15:guide>
        <p15:guide id="25" pos="2054" userDrawn="1">
          <p15:clr>
            <a:srgbClr val="F26B43"/>
          </p15:clr>
        </p15:guide>
        <p15:guide id="26" pos="2405" userDrawn="1">
          <p15:clr>
            <a:srgbClr val="F26B43"/>
          </p15:clr>
        </p15:guide>
        <p15:guide id="27" pos="2769" userDrawn="1">
          <p15:clr>
            <a:srgbClr val="F26B43"/>
          </p15:clr>
        </p15:guide>
        <p15:guide id="28" pos="3471" userDrawn="1">
          <p15:clr>
            <a:srgbClr val="F26B43"/>
          </p15:clr>
        </p15:guide>
        <p15:guide id="29" pos="3835" userDrawn="1">
          <p15:clr>
            <a:srgbClr val="F26B43"/>
          </p15:clr>
        </p15:guide>
        <p15:guide id="30" pos="4186" userDrawn="1">
          <p15:clr>
            <a:srgbClr val="F26B43"/>
          </p15:clr>
        </p15:guide>
        <p15:guide id="31" pos="4537" userDrawn="1">
          <p15:clr>
            <a:srgbClr val="F26B43"/>
          </p15:clr>
        </p15:guide>
        <p15:guide id="32" pos="4888" userDrawn="1">
          <p15:clr>
            <a:srgbClr val="F26B43"/>
          </p15:clr>
        </p15:guide>
        <p15:guide id="33" pos="5603" userDrawn="1">
          <p15:clr>
            <a:srgbClr val="F26B43"/>
          </p15:clr>
        </p15:guide>
        <p15:guide id="34" pos="52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709"/>
            <a:ext cx="9906000" cy="330458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140E3EE-D838-4804-8123-080581D2B362}"/>
              </a:ext>
            </a:extLst>
          </p:cNvPr>
          <p:cNvSpPr txBox="1"/>
          <p:nvPr/>
        </p:nvSpPr>
        <p:spPr>
          <a:xfrm>
            <a:off x="742821" y="3013502"/>
            <a:ext cx="842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75"/>
              </a:spcBef>
            </a:pPr>
            <a:r>
              <a:rPr lang="ru-RU" altLang="zh-CN" sz="2400" b="1" spc="867" dirty="0">
                <a:solidFill>
                  <a:schemeClr val="bg1"/>
                </a:solidFill>
                <a:latin typeface="Montserrat ExtraBold" panose="00000900000000000000" pitchFamily="50" charset="0"/>
              </a:rPr>
              <a:t>ЦЕНТРАЛИЗОВАННАЯ ОХРАНА</a:t>
            </a:r>
            <a:br>
              <a:rPr lang="ru-RU" altLang="zh-CN" sz="2400" b="1" spc="867" dirty="0">
                <a:solidFill>
                  <a:schemeClr val="bg1"/>
                </a:solidFill>
                <a:latin typeface="Montserrat ExtraBold" panose="00000900000000000000" pitchFamily="50" charset="0"/>
              </a:rPr>
            </a:br>
            <a:r>
              <a:rPr lang="ru-RU" altLang="zh-CN" sz="2400" b="1" spc="867" dirty="0">
                <a:solidFill>
                  <a:schemeClr val="bg1"/>
                </a:solidFill>
                <a:latin typeface="Montserrat ExtraBold" panose="00000900000000000000" pitchFamily="50" charset="0"/>
              </a:rPr>
              <a:t>АВТОМОБИЛЬНОГО ТРАНСПОРТА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D3C2D3B-A9D5-40E6-8D86-B521302E95B2}"/>
              </a:ext>
            </a:extLst>
          </p:cNvPr>
          <p:cNvSpPr/>
          <p:nvPr/>
        </p:nvSpPr>
        <p:spPr>
          <a:xfrm>
            <a:off x="448006" y="1089228"/>
            <a:ext cx="9010848" cy="4679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8"/>
          </a:p>
        </p:txBody>
      </p:sp>
      <p:sp>
        <p:nvSpPr>
          <p:cNvPr id="18" name="Прямоугольник 17"/>
          <p:cNvSpPr/>
          <p:nvPr/>
        </p:nvSpPr>
        <p:spPr>
          <a:xfrm>
            <a:off x="2476499" y="4129602"/>
            <a:ext cx="4953000" cy="4078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975"/>
              </a:spcBef>
            </a:pPr>
            <a:r>
              <a:rPr lang="ru-RU" altLang="zh-CN" sz="900" spc="433" dirty="0">
                <a:solidFill>
                  <a:schemeClr val="bg1">
                    <a:alpha val="80000"/>
                  </a:schemeClr>
                </a:solidFill>
              </a:rPr>
              <a:t>ГОСУДАРСТВЕННАЯ УСЛУГА </a:t>
            </a:r>
          </a:p>
          <a:p>
            <a:pPr algn="ctr">
              <a:spcBef>
                <a:spcPts val="325"/>
              </a:spcBef>
            </a:pPr>
            <a:r>
              <a:rPr lang="ru-RU" altLang="zh-CN" sz="900" spc="433" dirty="0">
                <a:solidFill>
                  <a:schemeClr val="bg1">
                    <a:alpha val="80000"/>
                  </a:schemeClr>
                </a:solidFill>
              </a:rPr>
              <a:t>ВНЕВЕДОМСТВЕННОЙ ОХРАНЫ РОСГВАРДИИ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212916" y="2159524"/>
            <a:ext cx="1480160" cy="568875"/>
            <a:chOff x="2771800" y="1657042"/>
            <a:chExt cx="3600400" cy="138375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816" y="1657042"/>
              <a:ext cx="3348372" cy="93787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2643760"/>
              <a:ext cx="3600400" cy="397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9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E9D8F8-7593-46A2-A4F7-E8BF018B1553}"/>
              </a:ext>
            </a:extLst>
          </p:cNvPr>
          <p:cNvSpPr/>
          <p:nvPr/>
        </p:nvSpPr>
        <p:spPr>
          <a:xfrm>
            <a:off x="1568450" y="1674813"/>
            <a:ext cx="6748463" cy="3508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9" name="TextBox 1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7BE0F397-DD9F-43BE-84C8-83443A798D39}"/>
              </a:ext>
            </a:extLst>
          </p:cNvPr>
          <p:cNvSpPr txBox="1"/>
          <p:nvPr/>
        </p:nvSpPr>
        <p:spPr>
          <a:xfrm>
            <a:off x="2066944" y="3182778"/>
            <a:ext cx="2328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"/>
              </a:spcBef>
            </a:pPr>
            <a:r>
              <a:rPr lang="ru-RU" altLang="zh-CN" sz="2600" b="1" spc="163" dirty="0">
                <a:solidFill>
                  <a:schemeClr val="bg1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РЕГИОНАМ</a:t>
            </a:r>
            <a:endParaRPr lang="en-US" altLang="zh-CN" sz="2600" b="1" spc="163" dirty="0">
              <a:solidFill>
                <a:schemeClr val="bg1"/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EA98F-553D-4449-A6A6-D8FF10097F4F}"/>
              </a:ext>
            </a:extLst>
          </p:cNvPr>
          <p:cNvSpPr txBox="1"/>
          <p:nvPr/>
        </p:nvSpPr>
        <p:spPr>
          <a:xfrm>
            <a:off x="4894338" y="2181756"/>
            <a:ext cx="312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000" spc="163" dirty="0">
                <a:solidFill>
                  <a:schemeClr val="bg1"/>
                </a:solidFill>
              </a:rPr>
              <a:t>ТРАНСПОРТНАЯ БЕЗОПАСНОСТЬ</a:t>
            </a:r>
            <a:endParaRPr lang="zh-CN" altLang="en-US" sz="1000" spc="163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C7D3A5-2268-4F48-9637-D454E83AF13C}"/>
              </a:ext>
            </a:extLst>
          </p:cNvPr>
          <p:cNvSpPr txBox="1"/>
          <p:nvPr/>
        </p:nvSpPr>
        <p:spPr>
          <a:xfrm>
            <a:off x="8400033" y="5693927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>
                <a:solidFill>
                  <a:schemeClr val="bg1">
                    <a:alpha val="30000"/>
                  </a:schemeClr>
                </a:solidFill>
                <a:latin typeface="Montserrat ExtraBold" panose="00000900000000000000" pitchFamily="50" charset="0"/>
              </a:rPr>
              <a:pPr algn="r"/>
              <a:t>10</a:t>
            </a:fld>
            <a:endParaRPr lang="zh-CN" altLang="en-US" sz="1517">
              <a:solidFill>
                <a:schemeClr val="bg1">
                  <a:alpha val="30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4338" y="2537705"/>
            <a:ext cx="3271254" cy="20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sz="1000" dirty="0">
                <a:solidFill>
                  <a:schemeClr val="bg1"/>
                </a:solidFill>
              </a:rPr>
              <a:t>В соответствии с Федеральным законом от 03.07.2016 №226-ФЗ «О войсках национальной гвардии Российской Федерации», на Росгвардию возлагаются задачи 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по участию в охране общественного порядка, обеспечении общественной безопасности, борьбе 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с терроризмом и экстремизмом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sz="1000" dirty="0">
                <a:solidFill>
                  <a:schemeClr val="bg1"/>
                </a:solidFill>
              </a:rPr>
              <a:t>Вневедомственная охрана транспортных средств – неоспоримый  и безальтернативный способ обеспечения общественной безопасности 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на пассажирском и муниципальном транспорте</a:t>
            </a:r>
          </a:p>
        </p:txBody>
      </p:sp>
    </p:spTree>
    <p:extLst>
      <p:ext uri="{BB962C8B-B14F-4D97-AF65-F5344CB8AC3E}">
        <p14:creationId xmlns:p14="http://schemas.microsoft.com/office/powerpoint/2010/main" val="33130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4223" y="914400"/>
            <a:ext cx="3205289" cy="527608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F0782D-5E07-4018-B2A8-325439C78E8D}"/>
              </a:ext>
            </a:extLst>
          </p:cNvPr>
          <p:cNvSpPr txBox="1"/>
          <p:nvPr/>
        </p:nvSpPr>
        <p:spPr>
          <a:xfrm>
            <a:off x="568926" y="2115723"/>
            <a:ext cx="2923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БЕЗОПАС</a:t>
            </a:r>
            <a:r>
              <a:rPr lang="ru-RU" altLang="zh-CN" sz="2800" dirty="0">
                <a:solidFill>
                  <a:schemeClr val="bg1"/>
                </a:solidFill>
                <a:latin typeface="Montserrat ExtraBold" panose="00000900000000000000" pitchFamily="50" charset="0"/>
              </a:rPr>
              <a:t>НОСТЬ </a:t>
            </a: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НА ТРАН</a:t>
            </a:r>
            <a:r>
              <a:rPr lang="ru-RU" altLang="zh-CN" sz="2800" dirty="0">
                <a:solidFill>
                  <a:schemeClr val="bg1"/>
                </a:solidFill>
                <a:latin typeface="Montserrat ExtraBold" panose="00000900000000000000" pitchFamily="50" charset="0"/>
              </a:rPr>
              <a:t>СПОРТЕ,</a:t>
            </a: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 ЗДОРОВЬ</a:t>
            </a:r>
            <a:r>
              <a:rPr lang="ru-RU" altLang="zh-CN" sz="2800" dirty="0">
                <a:solidFill>
                  <a:schemeClr val="bg1"/>
                </a:solidFill>
                <a:latin typeface="Montserrat ExtraBold" panose="00000900000000000000" pitchFamily="50" charset="0"/>
              </a:rPr>
              <a:t>Е,</a:t>
            </a: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 ЖИЗНЬ – </a:t>
            </a:r>
            <a:r>
              <a:rPr lang="ru-RU" altLang="zh-CN" sz="2800" dirty="0">
                <a:solidFill>
                  <a:schemeClr val="bg1"/>
                </a:solidFill>
                <a:latin typeface="Montserrat ExtraBold" panose="00000900000000000000" pitchFamily="50" charset="0"/>
              </a:rPr>
              <a:t>ЭТО</a:t>
            </a: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 БЕЗУСЛО</a:t>
            </a:r>
            <a:r>
              <a:rPr lang="ru-RU" altLang="zh-CN" sz="2800" dirty="0">
                <a:solidFill>
                  <a:schemeClr val="bg1"/>
                </a:solidFill>
                <a:latin typeface="Montserrat ExtraBold" panose="00000900000000000000" pitchFamily="50" charset="0"/>
              </a:rPr>
              <a:t>ВНЫЙ </a:t>
            </a: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ПРИОРИТ</a:t>
            </a:r>
            <a:r>
              <a:rPr lang="ru-RU" altLang="zh-CN" sz="2800" dirty="0">
                <a:solidFill>
                  <a:schemeClr val="bg1"/>
                </a:solidFill>
                <a:latin typeface="Montserrat ExtraBold" panose="00000900000000000000" pitchFamily="50" charset="0"/>
              </a:rPr>
              <a:t>ЕТ</a:t>
            </a: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9" name="Rectangle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FC01F44B-1546-4017-9261-7ABACE33E4D9}"/>
              </a:ext>
            </a:extLst>
          </p:cNvPr>
          <p:cNvSpPr/>
          <p:nvPr/>
        </p:nvSpPr>
        <p:spPr>
          <a:xfrm>
            <a:off x="5468112" y="2750412"/>
            <a:ext cx="3895343" cy="323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Президент Российской Федерации Владимир Владимирович ПУТИН, выступая на съезде Союза транспортников (март 2018), конкретизировал задачи по развитию транспортной системы России.  В частности, Президент заявил о важности использования новых технологических возможностей,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 том числе отечественного программного обеспечения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endParaRPr lang="ru-RU" altLang="zh-CN" sz="1000" dirty="0">
              <a:solidFill>
                <a:schemeClr val="bg2">
                  <a:lumMod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«Цифровые решения позволяют заметно продвинуться</a:t>
            </a:r>
            <a:r>
              <a:rPr lang="en-US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                         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 развитии перевозок, нужно задействовать новые технологические возможности для роста эффективности отрасли, для повышения безопасности, удобства и комфорта пассажиров. В том числе речь идет об использовании конкурентоспособного отечественного программного обеспечения, на это хочу обратить особое внимание»</a:t>
            </a:r>
          </a:p>
          <a:p>
            <a:pPr algn="r"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В. В. ПУТИН</a:t>
            </a:r>
          </a:p>
        </p:txBody>
      </p:sp>
    </p:spTree>
    <p:extLst>
      <p:ext uri="{BB962C8B-B14F-4D97-AF65-F5344CB8AC3E}">
        <p14:creationId xmlns:p14="http://schemas.microsoft.com/office/powerpoint/2010/main" val="10674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" y="0"/>
            <a:ext cx="3895722" cy="6858000"/>
          </a:xfrm>
          <a:custGeom>
            <a:avLst/>
            <a:gdLst>
              <a:gd name="connsiteX0" fmla="*/ 0 w 5219700"/>
              <a:gd name="connsiteY0" fmla="*/ 0 h 6477000"/>
              <a:gd name="connsiteX1" fmla="*/ 5219700 w 5219700"/>
              <a:gd name="connsiteY1" fmla="*/ 0 h 6477000"/>
              <a:gd name="connsiteX2" fmla="*/ 5219700 w 5219700"/>
              <a:gd name="connsiteY2" fmla="*/ 6477000 h 6477000"/>
              <a:gd name="connsiteX3" fmla="*/ 0 w 5219700"/>
              <a:gd name="connsiteY3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9700" h="6477000">
                <a:moveTo>
                  <a:pt x="0" y="0"/>
                </a:moveTo>
                <a:lnTo>
                  <a:pt x="5219700" y="0"/>
                </a:lnTo>
                <a:lnTo>
                  <a:pt x="5219700" y="6477000"/>
                </a:lnTo>
                <a:lnTo>
                  <a:pt x="0" y="647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pic>
      <p:sp>
        <p:nvSpPr>
          <p:cNvPr id="6" name="TextBox 5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442B1BC1-CFA9-4B08-A1B0-63FD6A871AB1}"/>
              </a:ext>
            </a:extLst>
          </p:cNvPr>
          <p:cNvSpPr txBox="1"/>
          <p:nvPr/>
        </p:nvSpPr>
        <p:spPr>
          <a:xfrm rot="16200000">
            <a:off x="-343238" y="2982725"/>
            <a:ext cx="3260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altLang="zh-CN" sz="2600" spc="163" dirty="0">
                <a:solidFill>
                  <a:schemeClr val="bg1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ТРАНСПОРТНАЯ БЕЗОПАСНОСТЬ</a:t>
            </a:r>
            <a:endParaRPr lang="en-US" altLang="zh-CN" sz="2600" spc="163" dirty="0">
              <a:solidFill>
                <a:schemeClr val="bg1"/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7" name="TextBox 23" descr="e7d195523061f1c0cef09ac28eaae964ec9988a5cce77c8b8C1E4685C6E6B40CD7615480512384A61EE159C6FE0045D14B61E85D0A95589D558B81FFC809322ACC20DC2254D928200A3EA0841B8B18142FBE450CA64768612469C104D8986ADF22B1F92714C54AFED1152D773534EABEF8C18B3CF1C53E59A86CDD8DFE21BBE1C0EF19915AA40AAA">
            <a:extLst>
              <a:ext uri="{FF2B5EF4-FFF2-40B4-BE49-F238E27FC236}">
                <a16:creationId xmlns:a16="http://schemas.microsoft.com/office/drawing/2014/main" id="{946089C9-3441-4A68-A052-B4F4BDA11E68}"/>
              </a:ext>
            </a:extLst>
          </p:cNvPr>
          <p:cNvSpPr txBox="1"/>
          <p:nvPr/>
        </p:nvSpPr>
        <p:spPr>
          <a:xfrm>
            <a:off x="5545133" y="2335686"/>
            <a:ext cx="3867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817" indent="-154817">
              <a:lnSpc>
                <a:spcPts val="15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система предупреждения, противодействия и пресечения преступлений в транспортной сфере, включая терроризм;</a:t>
            </a:r>
          </a:p>
          <a:p>
            <a:pPr marL="154817" indent="-154817">
              <a:lnSpc>
                <a:spcPts val="15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54817" indent="-154817">
              <a:lnSpc>
                <a:spcPts val="15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система недопущения либо минимизации материального       и морального ущерба от преступлений на транспорте;</a:t>
            </a:r>
          </a:p>
          <a:p>
            <a:pPr marL="154817" indent="-154817">
              <a:lnSpc>
                <a:spcPts val="15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54817" indent="-154817">
              <a:lnSpc>
                <a:spcPts val="15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система реализации целей национальной безопасности         в транспортном комплексе в целом</a:t>
            </a:r>
          </a:p>
          <a:p>
            <a:pPr marL="154817" indent="-154817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54817" indent="-154817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EF9F291F-3222-4648-81E3-FB06001A4154}"/>
              </a:ext>
            </a:extLst>
          </p:cNvPr>
          <p:cNvSpPr/>
          <p:nvPr/>
        </p:nvSpPr>
        <p:spPr>
          <a:xfrm>
            <a:off x="5545133" y="4072200"/>
            <a:ext cx="386715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 2003 года в Российской Федерации на объектах транспорта или       с использованием транспортных средств было совершено более 30 террористических актов, в которых погибло более 500 человек           и получило ранения более 1800 человек</a:t>
            </a:r>
          </a:p>
          <a:p>
            <a:pPr algn="r">
              <a:lnSpc>
                <a:spcPts val="1100"/>
              </a:lnSpc>
              <a:spcBef>
                <a:spcPts val="650"/>
              </a:spcBef>
            </a:pPr>
            <a:r>
              <a:rPr lang="ru-RU" altLang="zh-CN" sz="800" i="1" dirty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По материалам Доклада</a:t>
            </a:r>
            <a:br>
              <a:rPr lang="ru-RU" altLang="zh-CN" sz="800" i="1" dirty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800" i="1" dirty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«О комплексном развитии пассажирских перевозок в субъектах</a:t>
            </a:r>
            <a:br>
              <a:rPr lang="ru-RU" altLang="zh-CN" sz="800" i="1" dirty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800" i="1" dirty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Российской Федерации» к заседанию Президиума Госсовета РФ</a:t>
            </a:r>
            <a:br>
              <a:rPr lang="ru-RU" altLang="zh-CN" sz="800" i="1" dirty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800" i="1" dirty="0">
                <a:solidFill>
                  <a:schemeClr val="bg1">
                    <a:lumMod val="6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22 сентября 2017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5662" y="1270000"/>
            <a:ext cx="3227387" cy="4318000"/>
          </a:xfrm>
          <a:ln>
            <a:solidFill>
              <a:schemeClr val="bg1"/>
            </a:solidFill>
          </a:ln>
        </p:spPr>
      </p:pic>
      <p:sp>
        <p:nvSpPr>
          <p:cNvPr id="21" name="Rectangle 10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EF9F291F-3222-4648-81E3-FB06001A4154}"/>
              </a:ext>
            </a:extLst>
          </p:cNvPr>
          <p:cNvSpPr/>
          <p:nvPr/>
        </p:nvSpPr>
        <p:spPr>
          <a:xfrm>
            <a:off x="5545133" y="1570039"/>
            <a:ext cx="3867150" cy="655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 соответствии с Концепцией транспортной безопасности Российской Федерации, утвержденной Правительством РФ                   в 2006 году, понятие ТРАНСПОРТНАЯ БЕЗОПАСНОСТЬ определено:</a:t>
            </a:r>
            <a:endParaRPr lang="es-ES" altLang="zh-CN" sz="1000" dirty="0">
              <a:solidFill>
                <a:schemeClr val="tx1">
                  <a:lumMod val="85000"/>
                  <a:lumOff val="1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/>
        </p:nvSpPr>
        <p:spPr>
          <a:xfrm>
            <a:off x="395519" y="515138"/>
            <a:ext cx="25618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ЦЕНТРАЛИЗОВАННАЯ ОХРАНА</a:t>
            </a:r>
          </a:p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АВТОМОБИЛЬНОГО ТРАНСПОРТА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251" y="0"/>
            <a:ext cx="3333754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B61F13-DD7D-48A1-A6B7-5CF81E0D7650}"/>
              </a:ext>
            </a:extLst>
          </p:cNvPr>
          <p:cNvSpPr txBox="1"/>
          <p:nvPr/>
        </p:nvSpPr>
        <p:spPr>
          <a:xfrm>
            <a:off x="541947" y="1210170"/>
            <a:ext cx="54860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ФЕДЕРАЛЬНЫЙ ЗАКОН №16-ФЗ </a:t>
            </a:r>
          </a:p>
          <a:p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rPr>
              <a:t>О ТРАНСПОРТНОЙ ЕЗОПАСНОСТИ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1" name="Rectangle 10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DDBD2632-0436-499B-A840-3692B2765F18}"/>
              </a:ext>
            </a:extLst>
          </p:cNvPr>
          <p:cNvSpPr/>
          <p:nvPr/>
        </p:nvSpPr>
        <p:spPr>
          <a:xfrm>
            <a:off x="942976" y="2562302"/>
            <a:ext cx="5085054" cy="265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Акт незаконного вмешательства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- противоправное действие (бездействие), в том числе террористический акт, угрожающее безопасной деятельности транспортного комплекса, повлекшее за собой причинение вреда жизни и здоровью людей, материальный ущерб либо создавшее угрозу наступления таких последствий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Обеспечение транспортной безопасности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- реализация определяемой государством системы правовых, экономических, организационных и иных мер в сфере транспортного комплекса, соответствующих угрозам совершения актов незаконного вмешательства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Обеспечение транспортной безопасности транспортных средств возлагается                         на перевозчиков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Органы исполнительной власти субъектов Российской Федерации, органы местного самоуправления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участвуют в обеспечении транспортной безопасности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в соответствии            с их компетенцией</a:t>
            </a:r>
            <a:endParaRPr lang="es-ES" altLang="zh-CN" sz="1000" dirty="0">
              <a:solidFill>
                <a:schemeClr val="bg2">
                  <a:lumMod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61039" y="4753972"/>
            <a:ext cx="52486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1500"/>
              </a:lnSpc>
              <a:spcBef>
                <a:spcPts val="650"/>
              </a:spcBef>
              <a:buClr>
                <a:schemeClr val="accent1"/>
              </a:buClr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Федеральным законом от 30.04.2017 № 60-ФЗ «О внесении изменений</a:t>
            </a:r>
            <a:b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 Уголовный кодекс Российской Федерации и статью 151 Уголовно-процессуального кодекса Российской Федерации» </a:t>
            </a: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введена</a:t>
            </a:r>
            <a:r>
              <a:rPr lang="ru-RU" altLang="zh-CN" sz="1000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уголовная ответственность за грубое нарушение общественного порядка (хулиганство), совершенное на транспорте общего пользования</a:t>
            </a:r>
            <a:r>
              <a:rPr lang="ru-RU" altLang="zh-CN" sz="1000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Ранее за подобные противоправные деяния предусматривалась лишь административная ответственность</a:t>
            </a:r>
          </a:p>
        </p:txBody>
      </p:sp>
      <p:sp>
        <p:nvSpPr>
          <p:cNvPr id="9" name="TextBox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A633317A-7523-4103-A103-237CFBCB0D6E}"/>
              </a:ext>
            </a:extLst>
          </p:cNvPr>
          <p:cNvSpPr txBox="1"/>
          <p:nvPr/>
        </p:nvSpPr>
        <p:spPr>
          <a:xfrm>
            <a:off x="464417" y="1000997"/>
            <a:ext cx="5041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БЕЗОПАСНОСТЬ ПАССАЖИРСКИХ ПЕРЕВОЗОК</a:t>
            </a:r>
            <a:endParaRPr lang="en-US" altLang="zh-CN" sz="2600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10" name="Rectangle 9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C2F37504-429F-472D-B79B-2D981776A2B8}"/>
              </a:ext>
            </a:extLst>
          </p:cNvPr>
          <p:cNvSpPr/>
          <p:nvPr/>
        </p:nvSpPr>
        <p:spPr>
          <a:xfrm>
            <a:off x="483465" y="2147170"/>
            <a:ext cx="5412508" cy="256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Современный транспортный комплекс по диапазону и уровню возможных угроз относится               к числу наиболее опасных и уязвимых объектов. Это объясняется совершенствованием методов и способов противоправной деятельности преступных формирований, в первую очередь террористических организаций, по отношению к транспортному комплексу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Помимо террористических акций, к основным угрозам на транспорте также относятся:</a:t>
            </a:r>
          </a:p>
          <a:p>
            <a:pPr marL="92890" indent="-92890">
              <a:lnSpc>
                <a:spcPts val="15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случаи незаконного вмешательства в функционирование транспорта, угрожающие жизни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            и здоровью пассажиров, несущие прямой ущерб транспортной сфере и порождающие               в обществе негативные социально-политические, экономические, психологические последствия</a:t>
            </a:r>
          </a:p>
          <a:p>
            <a:pPr marL="92890" indent="-92890">
              <a:lnSpc>
                <a:spcPts val="15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криминальные действия 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против пассажиров и персонала (водителей, кондукторов)</a:t>
            </a:r>
          </a:p>
          <a:p>
            <a:pPr lvl="1">
              <a:lnSpc>
                <a:spcPts val="1500"/>
              </a:lnSpc>
              <a:spcBef>
                <a:spcPts val="650"/>
              </a:spcBef>
              <a:buClr>
                <a:schemeClr val="accent1"/>
              </a:buClr>
            </a:pPr>
            <a:endParaRPr lang="ru-RU" altLang="zh-CN" sz="1000" dirty="0">
              <a:solidFill>
                <a:schemeClr val="bg2">
                  <a:lumMod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84875" y="352424"/>
            <a:ext cx="3244849" cy="1946813"/>
          </a:xfrm>
          <a:ln>
            <a:solidFill>
              <a:schemeClr val="accent6"/>
            </a:solidFill>
          </a:ln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876" y="2457449"/>
            <a:ext cx="3244848" cy="1946813"/>
          </a:xfrm>
          <a:ln>
            <a:solidFill>
              <a:schemeClr val="accent6"/>
            </a:solidFill>
          </a:ln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76" y="4562474"/>
            <a:ext cx="3244848" cy="1946813"/>
          </a:xfrm>
          <a:ln>
            <a:solidFill>
              <a:schemeClr val="accent6"/>
            </a:solidFill>
          </a:ln>
        </p:spPr>
      </p:pic>
      <p:sp>
        <p:nvSpPr>
          <p:cNvPr id="6" name="Прямоугольник 5"/>
          <p:cNvSpPr/>
          <p:nvPr/>
        </p:nvSpPr>
        <p:spPr>
          <a:xfrm rot="16200000">
            <a:off x="-192350" y="5254110"/>
            <a:ext cx="1750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000" spc="163" dirty="0">
                <a:solidFill>
                  <a:schemeClr val="accent6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ЗАКОНОДАТЕЛЬСТВО</a:t>
            </a:r>
            <a:endParaRPr lang="ru-RU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247C2C1B-4B16-4B96-8D84-57DC30E55304}"/>
              </a:ext>
            </a:extLst>
          </p:cNvPr>
          <p:cNvSpPr/>
          <p:nvPr/>
        </p:nvSpPr>
        <p:spPr>
          <a:xfrm>
            <a:off x="3213191" y="2170963"/>
            <a:ext cx="6214273" cy="2682786"/>
          </a:xfrm>
          <a:prstGeom prst="rect">
            <a:avLst/>
          </a:prstGeom>
        </p:spPr>
        <p:txBody>
          <a:bodyPr wrap="square" numCol="2" spcCol="640080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spc="100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Телематическая система АВО </a:t>
            </a:r>
            <a:br>
              <a:rPr lang="ru-RU" altLang="zh-CN" sz="1000" b="1" dirty="0">
                <a:solidFill>
                  <a:schemeClr val="accent5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обеспечивает возможность  установки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кнопки тревожной сигнализации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в транспортном средстве с выводом сигнала «Тревога»                            в подразделения Вневедомственной охраны Росгвардии для осуществления реагирования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Охрана транспортных средств –                                        это государственная услуга, предоставляемая Росгвардией. В свою очередь, аппаратно-программный комплекс АВО является собственной разработкой российской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группы компаний АВО* 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– оператора противоугонных </a:t>
            </a:r>
            <a:b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и мониторинговых услуг 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 рамках государственного оборонного заказа автоматизированные рабочие места системы АВО поставлены на вооружение в 85 региональных подразделениях Росгвардии. Таким образом, государственная услуга Росгвардии по охране транспортных средств, реализованная на базе телематической платформы АВО,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предоставляется на всей территории РФ</a:t>
            </a:r>
            <a:endParaRPr lang="ru-RU" altLang="zh-CN" sz="1000" dirty="0">
              <a:solidFill>
                <a:schemeClr val="bg2">
                  <a:lumMod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 настоящее время в Российской Федерации           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не существует технологических аналогов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системы АВО в сфере обеспечения транспортной безопасности </a:t>
            </a:r>
            <a:endParaRPr lang="es-ES" altLang="zh-CN" sz="1000" dirty="0">
              <a:solidFill>
                <a:schemeClr val="bg2">
                  <a:lumMod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TextBox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8AA8B21B-A5EC-4772-A01A-1B2CF1D9B73F}"/>
              </a:ext>
            </a:extLst>
          </p:cNvPr>
          <p:cNvSpPr txBox="1"/>
          <p:nvPr/>
        </p:nvSpPr>
        <p:spPr>
          <a:xfrm>
            <a:off x="3213191" y="1258838"/>
            <a:ext cx="2424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"/>
              </a:spcBef>
            </a:pPr>
            <a:r>
              <a:rPr lang="ru-RU" altLang="zh-CN" sz="2600" b="1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РЕШЕНИЕ</a:t>
            </a:r>
            <a:endParaRPr lang="en-US" altLang="zh-CN" sz="2600" b="1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6" y="1794888"/>
            <a:ext cx="2487525" cy="326822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213191" y="5526400"/>
            <a:ext cx="35044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* Разработчиком и правообладателем является ООО «Спецэлектроника-О»</a:t>
            </a:r>
          </a:p>
        </p:txBody>
      </p:sp>
    </p:spTree>
    <p:extLst>
      <p:ext uri="{BB962C8B-B14F-4D97-AF65-F5344CB8AC3E}">
        <p14:creationId xmlns:p14="http://schemas.microsoft.com/office/powerpoint/2010/main" val="10632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1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99CE04-747A-42CC-8806-A70DFBD7F9DF}"/>
              </a:ext>
            </a:extLst>
          </p:cNvPr>
          <p:cNvSpPr/>
          <p:nvPr/>
        </p:nvSpPr>
        <p:spPr>
          <a:xfrm>
            <a:off x="486535" y="2101494"/>
            <a:ext cx="4352925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0">
              <a:spcBef>
                <a:spcPts val="975"/>
              </a:spcBef>
              <a:spcAft>
                <a:spcPts val="1200"/>
              </a:spcAft>
            </a:pPr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Как это работает</a:t>
            </a:r>
            <a:r>
              <a:rPr lang="es-ES" altLang="zh-CN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?</a:t>
            </a:r>
          </a:p>
          <a:p>
            <a:pPr marL="154791" indent="-154791">
              <a:lnSpc>
                <a:spcPts val="14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Система АВО обеспечивает оперативное реагирование на события, представляющие угрозу для безопасности</a:t>
            </a:r>
          </a:p>
          <a:p>
            <a:pPr marL="154791" indent="-154791">
              <a:lnSpc>
                <a:spcPts val="14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Для предотвращения актов незаконного вмешательства и обеспечения личной безопасности пассажиров, водителей и кондукторов пассажирского транспорта, бригад скорой помощи, операторов муниципальной спецтехники телематическая система оснащается          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как стационарными, так и дистанционными кнопками тревожной сигнализации</a:t>
            </a:r>
          </a:p>
          <a:p>
            <a:pPr marL="154791" indent="-154791">
              <a:lnSpc>
                <a:spcPts val="14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Сигнал «Тревога» поступает на пульт централизованного наблюдения (ПЦН) Вневедомственной охраны. Дежурный офицер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 режиме реального времени 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видит на мониторе (интерактивной карте) местоположение или движение транспортного средства и координирует действия мобильных экипажей Вневедомственной охраны</a:t>
            </a:r>
          </a:p>
          <a:p>
            <a:pPr marL="154791" indent="-154791">
              <a:lnSpc>
                <a:spcPts val="14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Сотрудники Вневедомственной охраны Росгвардии выезжают на место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сразу после получения тревожного сигнала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F13747-BD7C-434C-A743-E240D30A6FBB}"/>
              </a:ext>
            </a:extLst>
          </p:cNvPr>
          <p:cNvSpPr/>
          <p:nvPr/>
        </p:nvSpPr>
        <p:spPr>
          <a:xfrm>
            <a:off x="5150741" y="2101494"/>
            <a:ext cx="4448179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0">
              <a:spcBef>
                <a:spcPts val="975"/>
              </a:spcBef>
              <a:spcAft>
                <a:spcPts val="1200"/>
              </a:spcAft>
            </a:pPr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Что необходимо для подключения</a:t>
            </a:r>
            <a:r>
              <a:rPr lang="es-ES" altLang="zh-CN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?</a:t>
            </a:r>
          </a:p>
          <a:p>
            <a:pPr marL="154791" indent="-154791">
              <a:lnSpc>
                <a:spcPts val="14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Объекты пассажирского и муниципального транспорта оборудованы системами спутниковой диспетчеризации на базе ГЛОНАСС, включая кнопки тревожной сигнализации</a:t>
            </a:r>
            <a:b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Дополнительного оборудования транспортных средств не требуется</a:t>
            </a:r>
            <a:endParaRPr lang="ru-RU" altLang="zh-CN" sz="1000" dirty="0">
              <a:solidFill>
                <a:schemeClr val="accent6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54791" indent="-154791">
              <a:lnSpc>
                <a:spcPts val="14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Телематическая система АВО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полностью совместима с системами ГЛОНАСС-мониторинга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, установленными на объектах пассажирского 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           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и муниципального транспорта</a:t>
            </a:r>
          </a:p>
          <a:p>
            <a:pPr marL="154791" indent="-154791">
              <a:lnSpc>
                <a:spcPts val="14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В процессе подключения объектов к ПЦН Вневедомственной охраны           </a:t>
            </a: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не происходит вмешательства в рабочие процессы</a:t>
            </a:r>
            <a:r>
              <a:rPr lang="ru-RU" altLang="zh-CN" sz="1000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автобусных парков, автохозяйств, диспетчерских служб (например, снятие автобуса с линии, остановка спецтехники городского хозяйства и т.п.)</a:t>
            </a:r>
          </a:p>
          <a:p>
            <a:pPr marL="154791" indent="-154791">
              <a:lnSpc>
                <a:spcPts val="1400"/>
              </a:lnSpc>
              <a:spcBef>
                <a:spcPts val="65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Подключение ГЛОНАСС-оборудования, установленного на транспортном средстве, осуществляется </a:t>
            </a: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путем межсерверного обмена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по стандартизированному протоколу </a:t>
            </a:r>
            <a:r>
              <a:rPr lang="nb-NO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EGTS (Era Glonass Telematics Standard)</a:t>
            </a:r>
          </a:p>
        </p:txBody>
      </p:sp>
      <p:sp>
        <p:nvSpPr>
          <p:cNvPr id="6" name="TextBox 5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20764AF3-8111-4CBB-8D14-56EE1FE0CADE}"/>
              </a:ext>
            </a:extLst>
          </p:cNvPr>
          <p:cNvSpPr txBox="1"/>
          <p:nvPr/>
        </p:nvSpPr>
        <p:spPr>
          <a:xfrm>
            <a:off x="1478794" y="1317091"/>
            <a:ext cx="694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ПРИНЦИП ДЕЙСТВИЯ СИСТЕМЫ АВО</a:t>
            </a:r>
            <a:endParaRPr lang="en-US" altLang="zh-CN" sz="2600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4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4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C5417543-BA5C-4BEA-9662-FA1D6D8CE86F}"/>
              </a:ext>
            </a:extLst>
          </p:cNvPr>
          <p:cNvSpPr txBox="1"/>
          <p:nvPr/>
        </p:nvSpPr>
        <p:spPr>
          <a:xfrm>
            <a:off x="502230" y="1613151"/>
            <a:ext cx="3252643" cy="9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РАЗВИТИЕ</a:t>
            </a:r>
          </a:p>
          <a:p>
            <a:pPr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В СУБЪЕКТАХ РФ</a:t>
            </a:r>
            <a:endParaRPr lang="en-US" altLang="zh-CN" sz="2600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5" name="Rectangle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0986D9E3-F2FA-4AA1-88BB-17545540F233}"/>
              </a:ext>
            </a:extLst>
          </p:cNvPr>
          <p:cNvSpPr/>
          <p:nvPr/>
        </p:nvSpPr>
        <p:spPr>
          <a:xfrm>
            <a:off x="502230" y="2738323"/>
            <a:ext cx="4143742" cy="209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По состоянию на февраль 2019 года под защитой РОСГВАРДИИ находятся школьные автобусы Омска, общественный транспорт Волгограда (в рамках подготовки к ЧМ 2018), кареты скорой помощи Санкт-Петербурга, Севастополя, Республики Бурятия,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Республики Крым, Кемеровской области, Иркутской области, Белгорода, Волгограда, Иваново, Краснодара, Курска, Омска, Томска, Петрозаводска, Ярославля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Государственная услуга Росгвардии по охране транспортных средств, реализованная на базе телематической платформы АВО, предоставляется на всей территории России: охрану осуществляют</a:t>
            </a:r>
            <a:r>
              <a:rPr lang="en-US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          </a:t>
            </a:r>
            <a:r>
              <a:rPr lang="en-US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10 000 </a:t>
            </a: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мобильных экипажей в 85 субъектах РФ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8384" y="1837944"/>
            <a:ext cx="4956048" cy="3163824"/>
          </a:xfrm>
          <a:custGeom>
            <a:avLst/>
            <a:gdLst>
              <a:gd name="connsiteX0" fmla="*/ 0 w 9094013"/>
              <a:gd name="connsiteY0" fmla="*/ 0 h 5687837"/>
              <a:gd name="connsiteX1" fmla="*/ 9094013 w 9094013"/>
              <a:gd name="connsiteY1" fmla="*/ 0 h 5687837"/>
              <a:gd name="connsiteX2" fmla="*/ 9094013 w 9094013"/>
              <a:gd name="connsiteY2" fmla="*/ 5687837 h 5687837"/>
              <a:gd name="connsiteX3" fmla="*/ 0 w 9094013"/>
              <a:gd name="connsiteY3" fmla="*/ 5687837 h 568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4013" h="5687837">
                <a:moveTo>
                  <a:pt x="0" y="0"/>
                </a:moveTo>
                <a:lnTo>
                  <a:pt x="9094013" y="0"/>
                </a:lnTo>
                <a:lnTo>
                  <a:pt x="9094013" y="5687837"/>
                </a:lnTo>
                <a:lnTo>
                  <a:pt x="0" y="568783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C61156EA-C1DF-4170-AF5C-0B534E7F2B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149" y="1631439"/>
            <a:ext cx="7793061" cy="43600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18442" y="4180989"/>
            <a:ext cx="3828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spc="163" dirty="0">
                <a:solidFill>
                  <a:schemeClr val="bg1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С Губернатором Псковской области</a:t>
            </a:r>
            <a:br>
              <a:rPr lang="ru-RU" altLang="zh-CN" sz="1200" spc="163" dirty="0">
                <a:solidFill>
                  <a:schemeClr val="bg1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</a:br>
            <a:r>
              <a:rPr lang="ru-RU" altLang="zh-CN" sz="1200" spc="163" dirty="0">
                <a:solidFill>
                  <a:schemeClr val="bg1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Михаилом Ведерниковым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65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65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84607860-F32A-4822-959B-0CC7D8157DE1}"/>
              </a:ext>
            </a:extLst>
          </p:cNvPr>
          <p:cNvSpPr txBox="1"/>
          <p:nvPr/>
        </p:nvSpPr>
        <p:spPr>
          <a:xfrm>
            <a:off x="420835" y="983348"/>
            <a:ext cx="3618517" cy="9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РАЗВИТИЕ</a:t>
            </a:r>
          </a:p>
          <a:p>
            <a:pPr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В СУБЪЕКТАХ РФ</a:t>
            </a:r>
            <a:endParaRPr lang="en-US" altLang="zh-CN" sz="2600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420835" y="1389446"/>
            <a:ext cx="8823543" cy="4453047"/>
            <a:chOff x="1378576" y="1394684"/>
            <a:chExt cx="16289617" cy="8221010"/>
          </a:xfrm>
          <a:solidFill>
            <a:schemeClr val="accent1"/>
          </a:solidFill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750016E8-CF1D-4C27-8AC8-692778A302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96918" y="1394684"/>
              <a:ext cx="15671275" cy="8221010"/>
              <a:chOff x="762" y="1755"/>
              <a:chExt cx="4362" cy="2567"/>
            </a:xfrm>
            <a:grpFill/>
          </p:grpSpPr>
          <p:sp>
            <p:nvSpPr>
              <p:cNvPr id="3" name="Freeform 9">
                <a:extLst>
                  <a:ext uri="{FF2B5EF4-FFF2-40B4-BE49-F238E27FC236}">
                    <a16:creationId xmlns:a16="http://schemas.microsoft.com/office/drawing/2014/main" id="{1A4AE0CE-A48E-4E99-A698-5851B4DEA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2907"/>
                <a:ext cx="31" cy="31"/>
              </a:xfrm>
              <a:custGeom>
                <a:avLst/>
                <a:gdLst>
                  <a:gd name="T0" fmla="*/ 3 w 15"/>
                  <a:gd name="T1" fmla="*/ 1 h 15"/>
                  <a:gd name="T2" fmla="*/ 6 w 15"/>
                  <a:gd name="T3" fmla="*/ 6 h 15"/>
                  <a:gd name="T4" fmla="*/ 9 w 15"/>
                  <a:gd name="T5" fmla="*/ 0 h 15"/>
                  <a:gd name="T6" fmla="*/ 15 w 15"/>
                  <a:gd name="T7" fmla="*/ 7 h 15"/>
                  <a:gd name="T8" fmla="*/ 8 w 15"/>
                  <a:gd name="T9" fmla="*/ 15 h 15"/>
                  <a:gd name="T10" fmla="*/ 0 w 15"/>
                  <a:gd name="T11" fmla="*/ 7 h 15"/>
                  <a:gd name="T12" fmla="*/ 3 w 15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3" y="1"/>
                    </a:moveTo>
                    <a:cubicBezTo>
                      <a:pt x="5" y="3"/>
                      <a:pt x="5" y="5"/>
                      <a:pt x="6" y="6"/>
                    </a:cubicBezTo>
                    <a:cubicBezTo>
                      <a:pt x="6" y="7"/>
                      <a:pt x="11" y="4"/>
                      <a:pt x="9" y="0"/>
                    </a:cubicBezTo>
                    <a:cubicBezTo>
                      <a:pt x="12" y="0"/>
                      <a:pt x="15" y="4"/>
                      <a:pt x="15" y="7"/>
                    </a:cubicBez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1"/>
                      <a:pt x="0" y="7"/>
                    </a:cubicBezTo>
                    <a:cubicBezTo>
                      <a:pt x="0" y="5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" name="Freeform 10">
                <a:extLst>
                  <a:ext uri="{FF2B5EF4-FFF2-40B4-BE49-F238E27FC236}">
                    <a16:creationId xmlns:a16="http://schemas.microsoft.com/office/drawing/2014/main" id="{40746A79-0241-4F9C-BEF9-737037270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2453"/>
                <a:ext cx="421" cy="565"/>
              </a:xfrm>
              <a:custGeom>
                <a:avLst/>
                <a:gdLst>
                  <a:gd name="T0" fmla="*/ 193 w 202"/>
                  <a:gd name="T1" fmla="*/ 56 h 271"/>
                  <a:gd name="T2" fmla="*/ 200 w 202"/>
                  <a:gd name="T3" fmla="*/ 95 h 271"/>
                  <a:gd name="T4" fmla="*/ 181 w 202"/>
                  <a:gd name="T5" fmla="*/ 88 h 271"/>
                  <a:gd name="T6" fmla="*/ 164 w 202"/>
                  <a:gd name="T7" fmla="*/ 88 h 271"/>
                  <a:gd name="T8" fmla="*/ 155 w 202"/>
                  <a:gd name="T9" fmla="*/ 104 h 271"/>
                  <a:gd name="T10" fmla="*/ 154 w 202"/>
                  <a:gd name="T11" fmla="*/ 124 h 271"/>
                  <a:gd name="T12" fmla="*/ 164 w 202"/>
                  <a:gd name="T13" fmla="*/ 144 h 271"/>
                  <a:gd name="T14" fmla="*/ 167 w 202"/>
                  <a:gd name="T15" fmla="*/ 169 h 271"/>
                  <a:gd name="T16" fmla="*/ 176 w 202"/>
                  <a:gd name="T17" fmla="*/ 184 h 271"/>
                  <a:gd name="T18" fmla="*/ 193 w 202"/>
                  <a:gd name="T19" fmla="*/ 181 h 271"/>
                  <a:gd name="T20" fmla="*/ 187 w 202"/>
                  <a:gd name="T21" fmla="*/ 198 h 271"/>
                  <a:gd name="T22" fmla="*/ 178 w 202"/>
                  <a:gd name="T23" fmla="*/ 213 h 271"/>
                  <a:gd name="T24" fmla="*/ 163 w 202"/>
                  <a:gd name="T25" fmla="*/ 231 h 271"/>
                  <a:gd name="T26" fmla="*/ 161 w 202"/>
                  <a:gd name="T27" fmla="*/ 217 h 271"/>
                  <a:gd name="T28" fmla="*/ 147 w 202"/>
                  <a:gd name="T29" fmla="*/ 227 h 271"/>
                  <a:gd name="T30" fmla="*/ 127 w 202"/>
                  <a:gd name="T31" fmla="*/ 241 h 271"/>
                  <a:gd name="T32" fmla="*/ 130 w 202"/>
                  <a:gd name="T33" fmla="*/ 255 h 271"/>
                  <a:gd name="T34" fmla="*/ 113 w 202"/>
                  <a:gd name="T35" fmla="*/ 269 h 271"/>
                  <a:gd name="T36" fmla="*/ 103 w 202"/>
                  <a:gd name="T37" fmla="*/ 260 h 271"/>
                  <a:gd name="T38" fmla="*/ 89 w 202"/>
                  <a:gd name="T39" fmla="*/ 260 h 271"/>
                  <a:gd name="T40" fmla="*/ 74 w 202"/>
                  <a:gd name="T41" fmla="*/ 266 h 271"/>
                  <a:gd name="T42" fmla="*/ 75 w 202"/>
                  <a:gd name="T43" fmla="*/ 253 h 271"/>
                  <a:gd name="T44" fmla="*/ 75 w 202"/>
                  <a:gd name="T45" fmla="*/ 245 h 271"/>
                  <a:gd name="T46" fmla="*/ 59 w 202"/>
                  <a:gd name="T47" fmla="*/ 230 h 271"/>
                  <a:gd name="T48" fmla="*/ 36 w 202"/>
                  <a:gd name="T49" fmla="*/ 238 h 271"/>
                  <a:gd name="T50" fmla="*/ 30 w 202"/>
                  <a:gd name="T51" fmla="*/ 227 h 271"/>
                  <a:gd name="T52" fmla="*/ 10 w 202"/>
                  <a:gd name="T53" fmla="*/ 208 h 271"/>
                  <a:gd name="T54" fmla="*/ 4 w 202"/>
                  <a:gd name="T55" fmla="*/ 189 h 271"/>
                  <a:gd name="T56" fmla="*/ 7 w 202"/>
                  <a:gd name="T57" fmla="*/ 176 h 271"/>
                  <a:gd name="T58" fmla="*/ 18 w 202"/>
                  <a:gd name="T59" fmla="*/ 171 h 271"/>
                  <a:gd name="T60" fmla="*/ 9 w 202"/>
                  <a:gd name="T61" fmla="*/ 159 h 271"/>
                  <a:gd name="T62" fmla="*/ 22 w 202"/>
                  <a:gd name="T63" fmla="*/ 149 h 271"/>
                  <a:gd name="T64" fmla="*/ 30 w 202"/>
                  <a:gd name="T65" fmla="*/ 142 h 271"/>
                  <a:gd name="T66" fmla="*/ 39 w 202"/>
                  <a:gd name="T67" fmla="*/ 131 h 271"/>
                  <a:gd name="T68" fmla="*/ 48 w 202"/>
                  <a:gd name="T69" fmla="*/ 119 h 271"/>
                  <a:gd name="T70" fmla="*/ 34 w 202"/>
                  <a:gd name="T71" fmla="*/ 101 h 271"/>
                  <a:gd name="T72" fmla="*/ 25 w 202"/>
                  <a:gd name="T73" fmla="*/ 79 h 271"/>
                  <a:gd name="T74" fmla="*/ 25 w 202"/>
                  <a:gd name="T75" fmla="*/ 69 h 271"/>
                  <a:gd name="T76" fmla="*/ 29 w 202"/>
                  <a:gd name="T77" fmla="*/ 61 h 271"/>
                  <a:gd name="T78" fmla="*/ 38 w 202"/>
                  <a:gd name="T79" fmla="*/ 51 h 271"/>
                  <a:gd name="T80" fmla="*/ 50 w 202"/>
                  <a:gd name="T81" fmla="*/ 43 h 271"/>
                  <a:gd name="T82" fmla="*/ 50 w 202"/>
                  <a:gd name="T83" fmla="*/ 26 h 271"/>
                  <a:gd name="T84" fmla="*/ 55 w 202"/>
                  <a:gd name="T85" fmla="*/ 17 h 271"/>
                  <a:gd name="T86" fmla="*/ 72 w 202"/>
                  <a:gd name="T87" fmla="*/ 27 h 271"/>
                  <a:gd name="T88" fmla="*/ 94 w 202"/>
                  <a:gd name="T89" fmla="*/ 24 h 271"/>
                  <a:gd name="T90" fmla="*/ 109 w 202"/>
                  <a:gd name="T91" fmla="*/ 14 h 271"/>
                  <a:gd name="T92" fmla="*/ 131 w 202"/>
                  <a:gd name="T93" fmla="*/ 2 h 271"/>
                  <a:gd name="T94" fmla="*/ 139 w 202"/>
                  <a:gd name="T95" fmla="*/ 16 h 271"/>
                  <a:gd name="T96" fmla="*/ 147 w 202"/>
                  <a:gd name="T97" fmla="*/ 20 h 271"/>
                  <a:gd name="T98" fmla="*/ 157 w 202"/>
                  <a:gd name="T99" fmla="*/ 32 h 271"/>
                  <a:gd name="T100" fmla="*/ 174 w 202"/>
                  <a:gd name="T101" fmla="*/ 35 h 271"/>
                  <a:gd name="T102" fmla="*/ 179 w 202"/>
                  <a:gd name="T103" fmla="*/ 52 h 271"/>
                  <a:gd name="T104" fmla="*/ 187 w 202"/>
                  <a:gd name="T105" fmla="*/ 5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271">
                    <a:moveTo>
                      <a:pt x="193" y="55"/>
                    </a:moveTo>
                    <a:cubicBezTo>
                      <a:pt x="193" y="55"/>
                      <a:pt x="193" y="55"/>
                      <a:pt x="193" y="56"/>
                    </a:cubicBezTo>
                    <a:cubicBezTo>
                      <a:pt x="194" y="58"/>
                      <a:pt x="199" y="80"/>
                      <a:pt x="200" y="84"/>
                    </a:cubicBezTo>
                    <a:cubicBezTo>
                      <a:pt x="201" y="89"/>
                      <a:pt x="202" y="94"/>
                      <a:pt x="200" y="95"/>
                    </a:cubicBezTo>
                    <a:cubicBezTo>
                      <a:pt x="199" y="95"/>
                      <a:pt x="195" y="89"/>
                      <a:pt x="192" y="90"/>
                    </a:cubicBezTo>
                    <a:cubicBezTo>
                      <a:pt x="189" y="92"/>
                      <a:pt x="184" y="91"/>
                      <a:pt x="181" y="88"/>
                    </a:cubicBezTo>
                    <a:cubicBezTo>
                      <a:pt x="178" y="86"/>
                      <a:pt x="175" y="76"/>
                      <a:pt x="171" y="78"/>
                    </a:cubicBezTo>
                    <a:cubicBezTo>
                      <a:pt x="168" y="81"/>
                      <a:pt x="166" y="88"/>
                      <a:pt x="164" y="88"/>
                    </a:cubicBezTo>
                    <a:cubicBezTo>
                      <a:pt x="162" y="88"/>
                      <a:pt x="160" y="90"/>
                      <a:pt x="158" y="93"/>
                    </a:cubicBezTo>
                    <a:cubicBezTo>
                      <a:pt x="156" y="95"/>
                      <a:pt x="158" y="101"/>
                      <a:pt x="155" y="104"/>
                    </a:cubicBezTo>
                    <a:cubicBezTo>
                      <a:pt x="152" y="107"/>
                      <a:pt x="151" y="109"/>
                      <a:pt x="151" y="114"/>
                    </a:cubicBezTo>
                    <a:cubicBezTo>
                      <a:pt x="152" y="118"/>
                      <a:pt x="149" y="119"/>
                      <a:pt x="154" y="124"/>
                    </a:cubicBezTo>
                    <a:cubicBezTo>
                      <a:pt x="160" y="128"/>
                      <a:pt x="159" y="129"/>
                      <a:pt x="160" y="133"/>
                    </a:cubicBezTo>
                    <a:cubicBezTo>
                      <a:pt x="160" y="137"/>
                      <a:pt x="161" y="140"/>
                      <a:pt x="164" y="144"/>
                    </a:cubicBezTo>
                    <a:cubicBezTo>
                      <a:pt x="166" y="149"/>
                      <a:pt x="163" y="151"/>
                      <a:pt x="163" y="155"/>
                    </a:cubicBezTo>
                    <a:cubicBezTo>
                      <a:pt x="162" y="159"/>
                      <a:pt x="164" y="164"/>
                      <a:pt x="167" y="169"/>
                    </a:cubicBezTo>
                    <a:cubicBezTo>
                      <a:pt x="170" y="173"/>
                      <a:pt x="171" y="175"/>
                      <a:pt x="171" y="178"/>
                    </a:cubicBezTo>
                    <a:cubicBezTo>
                      <a:pt x="171" y="182"/>
                      <a:pt x="175" y="184"/>
                      <a:pt x="176" y="184"/>
                    </a:cubicBezTo>
                    <a:cubicBezTo>
                      <a:pt x="178" y="184"/>
                      <a:pt x="181" y="181"/>
                      <a:pt x="182" y="178"/>
                    </a:cubicBezTo>
                    <a:cubicBezTo>
                      <a:pt x="182" y="174"/>
                      <a:pt x="191" y="175"/>
                      <a:pt x="193" y="181"/>
                    </a:cubicBezTo>
                    <a:cubicBezTo>
                      <a:pt x="194" y="186"/>
                      <a:pt x="189" y="186"/>
                      <a:pt x="187" y="189"/>
                    </a:cubicBezTo>
                    <a:cubicBezTo>
                      <a:pt x="186" y="193"/>
                      <a:pt x="191" y="197"/>
                      <a:pt x="187" y="198"/>
                    </a:cubicBezTo>
                    <a:cubicBezTo>
                      <a:pt x="183" y="199"/>
                      <a:pt x="180" y="200"/>
                      <a:pt x="179" y="203"/>
                    </a:cubicBezTo>
                    <a:cubicBezTo>
                      <a:pt x="178" y="206"/>
                      <a:pt x="178" y="209"/>
                      <a:pt x="178" y="213"/>
                    </a:cubicBezTo>
                    <a:cubicBezTo>
                      <a:pt x="177" y="216"/>
                      <a:pt x="173" y="214"/>
                      <a:pt x="172" y="218"/>
                    </a:cubicBezTo>
                    <a:cubicBezTo>
                      <a:pt x="171" y="223"/>
                      <a:pt x="168" y="231"/>
                      <a:pt x="163" y="231"/>
                    </a:cubicBezTo>
                    <a:cubicBezTo>
                      <a:pt x="158" y="230"/>
                      <a:pt x="155" y="228"/>
                      <a:pt x="158" y="224"/>
                    </a:cubicBezTo>
                    <a:cubicBezTo>
                      <a:pt x="161" y="221"/>
                      <a:pt x="165" y="217"/>
                      <a:pt x="161" y="217"/>
                    </a:cubicBezTo>
                    <a:cubicBezTo>
                      <a:pt x="158" y="217"/>
                      <a:pt x="155" y="216"/>
                      <a:pt x="150" y="219"/>
                    </a:cubicBezTo>
                    <a:cubicBezTo>
                      <a:pt x="145" y="222"/>
                      <a:pt x="152" y="227"/>
                      <a:pt x="147" y="227"/>
                    </a:cubicBezTo>
                    <a:cubicBezTo>
                      <a:pt x="142" y="227"/>
                      <a:pt x="133" y="229"/>
                      <a:pt x="130" y="232"/>
                    </a:cubicBezTo>
                    <a:cubicBezTo>
                      <a:pt x="127" y="235"/>
                      <a:pt x="126" y="236"/>
                      <a:pt x="127" y="241"/>
                    </a:cubicBezTo>
                    <a:cubicBezTo>
                      <a:pt x="128" y="246"/>
                      <a:pt x="131" y="245"/>
                      <a:pt x="129" y="247"/>
                    </a:cubicBezTo>
                    <a:cubicBezTo>
                      <a:pt x="127" y="249"/>
                      <a:pt x="136" y="251"/>
                      <a:pt x="130" y="255"/>
                    </a:cubicBezTo>
                    <a:cubicBezTo>
                      <a:pt x="125" y="259"/>
                      <a:pt x="121" y="255"/>
                      <a:pt x="120" y="260"/>
                    </a:cubicBezTo>
                    <a:cubicBezTo>
                      <a:pt x="119" y="265"/>
                      <a:pt x="117" y="266"/>
                      <a:pt x="113" y="269"/>
                    </a:cubicBezTo>
                    <a:cubicBezTo>
                      <a:pt x="111" y="270"/>
                      <a:pt x="110" y="271"/>
                      <a:pt x="108" y="271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98" y="264"/>
                      <a:pt x="98" y="264"/>
                      <a:pt x="98" y="264"/>
                    </a:cubicBezTo>
                    <a:cubicBezTo>
                      <a:pt x="89" y="260"/>
                      <a:pt x="89" y="260"/>
                      <a:pt x="89" y="260"/>
                    </a:cubicBezTo>
                    <a:cubicBezTo>
                      <a:pt x="81" y="268"/>
                      <a:pt x="81" y="268"/>
                      <a:pt x="81" y="268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5" y="253"/>
                      <a:pt x="75" y="253"/>
                      <a:pt x="75" y="253"/>
                    </a:cubicBezTo>
                    <a:cubicBezTo>
                      <a:pt x="80" y="251"/>
                      <a:pt x="80" y="251"/>
                      <a:pt x="80" y="251"/>
                    </a:cubicBezTo>
                    <a:cubicBezTo>
                      <a:pt x="75" y="245"/>
                      <a:pt x="75" y="245"/>
                      <a:pt x="75" y="245"/>
                    </a:cubicBezTo>
                    <a:cubicBezTo>
                      <a:pt x="75" y="240"/>
                      <a:pt x="75" y="240"/>
                      <a:pt x="75" y="240"/>
                    </a:cubicBezTo>
                    <a:cubicBezTo>
                      <a:pt x="59" y="230"/>
                      <a:pt x="59" y="230"/>
                      <a:pt x="59" y="230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36" y="238"/>
                      <a:pt x="36" y="238"/>
                      <a:pt x="36" y="238"/>
                    </a:cubicBezTo>
                    <a:cubicBezTo>
                      <a:pt x="32" y="238"/>
                      <a:pt x="32" y="238"/>
                      <a:pt x="32" y="238"/>
                    </a:cubicBezTo>
                    <a:cubicBezTo>
                      <a:pt x="30" y="227"/>
                      <a:pt x="30" y="227"/>
                      <a:pt x="30" y="227"/>
                    </a:cubicBezTo>
                    <a:cubicBezTo>
                      <a:pt x="21" y="220"/>
                      <a:pt x="21" y="220"/>
                      <a:pt x="21" y="220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5" y="197"/>
                      <a:pt x="5" y="197"/>
                      <a:pt x="5" y="197"/>
                    </a:cubicBezTo>
                    <a:cubicBezTo>
                      <a:pt x="4" y="189"/>
                      <a:pt x="4" y="189"/>
                      <a:pt x="4" y="189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22" y="149"/>
                      <a:pt x="22" y="149"/>
                      <a:pt x="22" y="149"/>
                    </a:cubicBezTo>
                    <a:cubicBezTo>
                      <a:pt x="23" y="141"/>
                      <a:pt x="23" y="141"/>
                      <a:pt x="23" y="141"/>
                    </a:cubicBezTo>
                    <a:cubicBezTo>
                      <a:pt x="30" y="142"/>
                      <a:pt x="30" y="142"/>
                      <a:pt x="30" y="142"/>
                    </a:cubicBezTo>
                    <a:cubicBezTo>
                      <a:pt x="37" y="142"/>
                      <a:pt x="37" y="142"/>
                      <a:pt x="37" y="142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47" y="20"/>
                      <a:pt x="147" y="20"/>
                      <a:pt x="147" y="20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77" y="41"/>
                      <a:pt x="177" y="41"/>
                      <a:pt x="177" y="41"/>
                    </a:cubicBezTo>
                    <a:cubicBezTo>
                      <a:pt x="179" y="52"/>
                      <a:pt x="179" y="52"/>
                      <a:pt x="179" y="52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7" y="54"/>
                      <a:pt x="187" y="54"/>
                      <a:pt x="187" y="54"/>
                    </a:cubicBezTo>
                    <a:lnTo>
                      <a:pt x="193" y="5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" name="Freeform 11">
                <a:extLst>
                  <a:ext uri="{FF2B5EF4-FFF2-40B4-BE49-F238E27FC236}">
                    <a16:creationId xmlns:a16="http://schemas.microsoft.com/office/drawing/2014/main" id="{456B479F-3924-4499-B763-E0ACC8A22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326"/>
                <a:ext cx="375" cy="409"/>
              </a:xfrm>
              <a:custGeom>
                <a:avLst/>
                <a:gdLst>
                  <a:gd name="T0" fmla="*/ 1 w 180"/>
                  <a:gd name="T1" fmla="*/ 5 h 196"/>
                  <a:gd name="T2" fmla="*/ 7 w 180"/>
                  <a:gd name="T3" fmla="*/ 13 h 196"/>
                  <a:gd name="T4" fmla="*/ 15 w 180"/>
                  <a:gd name="T5" fmla="*/ 20 h 196"/>
                  <a:gd name="T6" fmla="*/ 16 w 180"/>
                  <a:gd name="T7" fmla="*/ 27 h 196"/>
                  <a:gd name="T8" fmla="*/ 11 w 180"/>
                  <a:gd name="T9" fmla="*/ 37 h 196"/>
                  <a:gd name="T10" fmla="*/ 22 w 180"/>
                  <a:gd name="T11" fmla="*/ 47 h 196"/>
                  <a:gd name="T12" fmla="*/ 38 w 180"/>
                  <a:gd name="T13" fmla="*/ 68 h 196"/>
                  <a:gd name="T14" fmla="*/ 58 w 180"/>
                  <a:gd name="T15" fmla="*/ 74 h 196"/>
                  <a:gd name="T16" fmla="*/ 66 w 180"/>
                  <a:gd name="T17" fmla="*/ 89 h 196"/>
                  <a:gd name="T18" fmla="*/ 83 w 180"/>
                  <a:gd name="T19" fmla="*/ 104 h 196"/>
                  <a:gd name="T20" fmla="*/ 103 w 180"/>
                  <a:gd name="T21" fmla="*/ 133 h 196"/>
                  <a:gd name="T22" fmla="*/ 116 w 180"/>
                  <a:gd name="T23" fmla="*/ 141 h 196"/>
                  <a:gd name="T24" fmla="*/ 127 w 180"/>
                  <a:gd name="T25" fmla="*/ 156 h 196"/>
                  <a:gd name="T26" fmla="*/ 136 w 180"/>
                  <a:gd name="T27" fmla="*/ 166 h 196"/>
                  <a:gd name="T28" fmla="*/ 143 w 180"/>
                  <a:gd name="T29" fmla="*/ 179 h 196"/>
                  <a:gd name="T30" fmla="*/ 159 w 180"/>
                  <a:gd name="T31" fmla="*/ 193 h 196"/>
                  <a:gd name="T32" fmla="*/ 162 w 180"/>
                  <a:gd name="T33" fmla="*/ 186 h 196"/>
                  <a:gd name="T34" fmla="*/ 155 w 180"/>
                  <a:gd name="T35" fmla="*/ 172 h 196"/>
                  <a:gd name="T36" fmla="*/ 161 w 180"/>
                  <a:gd name="T37" fmla="*/ 167 h 196"/>
                  <a:gd name="T38" fmla="*/ 166 w 180"/>
                  <a:gd name="T39" fmla="*/ 163 h 196"/>
                  <a:gd name="T40" fmla="*/ 178 w 180"/>
                  <a:gd name="T41" fmla="*/ 168 h 196"/>
                  <a:gd name="T42" fmla="*/ 170 w 180"/>
                  <a:gd name="T43" fmla="*/ 156 h 196"/>
                  <a:gd name="T44" fmla="*/ 162 w 180"/>
                  <a:gd name="T45" fmla="*/ 158 h 196"/>
                  <a:gd name="T46" fmla="*/ 153 w 180"/>
                  <a:gd name="T47" fmla="*/ 152 h 196"/>
                  <a:gd name="T48" fmla="*/ 138 w 180"/>
                  <a:gd name="T49" fmla="*/ 150 h 196"/>
                  <a:gd name="T50" fmla="*/ 124 w 180"/>
                  <a:gd name="T51" fmla="*/ 133 h 196"/>
                  <a:gd name="T52" fmla="*/ 114 w 180"/>
                  <a:gd name="T53" fmla="*/ 114 h 196"/>
                  <a:gd name="T54" fmla="*/ 114 w 180"/>
                  <a:gd name="T55" fmla="*/ 100 h 196"/>
                  <a:gd name="T56" fmla="*/ 128 w 180"/>
                  <a:gd name="T57" fmla="*/ 94 h 196"/>
                  <a:gd name="T58" fmla="*/ 137 w 180"/>
                  <a:gd name="T59" fmla="*/ 95 h 196"/>
                  <a:gd name="T60" fmla="*/ 120 w 180"/>
                  <a:gd name="T61" fmla="*/ 88 h 196"/>
                  <a:gd name="T62" fmla="*/ 74 w 180"/>
                  <a:gd name="T63" fmla="*/ 58 h 196"/>
                  <a:gd name="T64" fmla="*/ 61 w 180"/>
                  <a:gd name="T65" fmla="*/ 50 h 196"/>
                  <a:gd name="T66" fmla="*/ 51 w 180"/>
                  <a:gd name="T67" fmla="*/ 42 h 196"/>
                  <a:gd name="T68" fmla="*/ 43 w 180"/>
                  <a:gd name="T69" fmla="*/ 30 h 196"/>
                  <a:gd name="T70" fmla="*/ 25 w 180"/>
                  <a:gd name="T71" fmla="*/ 16 h 196"/>
                  <a:gd name="T72" fmla="*/ 12 w 180"/>
                  <a:gd name="T73" fmla="*/ 7 h 196"/>
                  <a:gd name="T74" fmla="*/ 5 w 180"/>
                  <a:gd name="T75" fmla="*/ 0 h 196"/>
                  <a:gd name="T76" fmla="*/ 1 w 180"/>
                  <a:gd name="T77" fmla="*/ 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196">
                    <a:moveTo>
                      <a:pt x="1" y="5"/>
                    </a:moveTo>
                    <a:cubicBezTo>
                      <a:pt x="0" y="7"/>
                      <a:pt x="3" y="13"/>
                      <a:pt x="7" y="13"/>
                    </a:cubicBezTo>
                    <a:cubicBezTo>
                      <a:pt x="10" y="13"/>
                      <a:pt x="12" y="15"/>
                      <a:pt x="15" y="20"/>
                    </a:cubicBezTo>
                    <a:cubicBezTo>
                      <a:pt x="18" y="24"/>
                      <a:pt x="20" y="27"/>
                      <a:pt x="16" y="27"/>
                    </a:cubicBezTo>
                    <a:cubicBezTo>
                      <a:pt x="12" y="27"/>
                      <a:pt x="9" y="33"/>
                      <a:pt x="11" y="37"/>
                    </a:cubicBezTo>
                    <a:cubicBezTo>
                      <a:pt x="13" y="41"/>
                      <a:pt x="20" y="44"/>
                      <a:pt x="22" y="47"/>
                    </a:cubicBezTo>
                    <a:cubicBezTo>
                      <a:pt x="25" y="50"/>
                      <a:pt x="33" y="64"/>
                      <a:pt x="38" y="68"/>
                    </a:cubicBezTo>
                    <a:cubicBezTo>
                      <a:pt x="42" y="72"/>
                      <a:pt x="51" y="70"/>
                      <a:pt x="58" y="74"/>
                    </a:cubicBezTo>
                    <a:cubicBezTo>
                      <a:pt x="64" y="77"/>
                      <a:pt x="65" y="84"/>
                      <a:pt x="66" y="89"/>
                    </a:cubicBezTo>
                    <a:cubicBezTo>
                      <a:pt x="67" y="95"/>
                      <a:pt x="79" y="99"/>
                      <a:pt x="83" y="104"/>
                    </a:cubicBezTo>
                    <a:cubicBezTo>
                      <a:pt x="87" y="108"/>
                      <a:pt x="101" y="128"/>
                      <a:pt x="103" y="133"/>
                    </a:cubicBezTo>
                    <a:cubicBezTo>
                      <a:pt x="105" y="139"/>
                      <a:pt x="112" y="138"/>
                      <a:pt x="116" y="141"/>
                    </a:cubicBezTo>
                    <a:cubicBezTo>
                      <a:pt x="121" y="143"/>
                      <a:pt x="126" y="153"/>
                      <a:pt x="127" y="156"/>
                    </a:cubicBezTo>
                    <a:cubicBezTo>
                      <a:pt x="128" y="160"/>
                      <a:pt x="132" y="162"/>
                      <a:pt x="136" y="166"/>
                    </a:cubicBezTo>
                    <a:cubicBezTo>
                      <a:pt x="141" y="170"/>
                      <a:pt x="142" y="172"/>
                      <a:pt x="143" y="179"/>
                    </a:cubicBezTo>
                    <a:cubicBezTo>
                      <a:pt x="143" y="187"/>
                      <a:pt x="155" y="190"/>
                      <a:pt x="159" y="193"/>
                    </a:cubicBezTo>
                    <a:cubicBezTo>
                      <a:pt x="162" y="196"/>
                      <a:pt x="165" y="189"/>
                      <a:pt x="162" y="186"/>
                    </a:cubicBezTo>
                    <a:cubicBezTo>
                      <a:pt x="160" y="183"/>
                      <a:pt x="155" y="175"/>
                      <a:pt x="155" y="172"/>
                    </a:cubicBezTo>
                    <a:cubicBezTo>
                      <a:pt x="155" y="168"/>
                      <a:pt x="158" y="167"/>
                      <a:pt x="161" y="167"/>
                    </a:cubicBezTo>
                    <a:cubicBezTo>
                      <a:pt x="163" y="166"/>
                      <a:pt x="161" y="162"/>
                      <a:pt x="166" y="163"/>
                    </a:cubicBezTo>
                    <a:cubicBezTo>
                      <a:pt x="172" y="164"/>
                      <a:pt x="177" y="172"/>
                      <a:pt x="178" y="168"/>
                    </a:cubicBezTo>
                    <a:cubicBezTo>
                      <a:pt x="180" y="164"/>
                      <a:pt x="172" y="159"/>
                      <a:pt x="170" y="156"/>
                    </a:cubicBezTo>
                    <a:cubicBezTo>
                      <a:pt x="167" y="153"/>
                      <a:pt x="165" y="160"/>
                      <a:pt x="162" y="158"/>
                    </a:cubicBezTo>
                    <a:cubicBezTo>
                      <a:pt x="159" y="156"/>
                      <a:pt x="155" y="154"/>
                      <a:pt x="153" y="152"/>
                    </a:cubicBezTo>
                    <a:cubicBezTo>
                      <a:pt x="151" y="150"/>
                      <a:pt x="142" y="153"/>
                      <a:pt x="138" y="150"/>
                    </a:cubicBezTo>
                    <a:cubicBezTo>
                      <a:pt x="134" y="147"/>
                      <a:pt x="128" y="139"/>
                      <a:pt x="124" y="133"/>
                    </a:cubicBezTo>
                    <a:cubicBezTo>
                      <a:pt x="119" y="127"/>
                      <a:pt x="117" y="119"/>
                      <a:pt x="114" y="114"/>
                    </a:cubicBezTo>
                    <a:cubicBezTo>
                      <a:pt x="112" y="109"/>
                      <a:pt x="111" y="103"/>
                      <a:pt x="114" y="100"/>
                    </a:cubicBezTo>
                    <a:cubicBezTo>
                      <a:pt x="117" y="97"/>
                      <a:pt x="121" y="91"/>
                      <a:pt x="128" y="94"/>
                    </a:cubicBezTo>
                    <a:cubicBezTo>
                      <a:pt x="136" y="97"/>
                      <a:pt x="139" y="96"/>
                      <a:pt x="137" y="95"/>
                    </a:cubicBezTo>
                    <a:cubicBezTo>
                      <a:pt x="136" y="93"/>
                      <a:pt x="125" y="91"/>
                      <a:pt x="120" y="88"/>
                    </a:cubicBezTo>
                    <a:cubicBezTo>
                      <a:pt x="116" y="85"/>
                      <a:pt x="78" y="62"/>
                      <a:pt x="74" y="58"/>
                    </a:cubicBezTo>
                    <a:cubicBezTo>
                      <a:pt x="70" y="54"/>
                      <a:pt x="64" y="53"/>
                      <a:pt x="61" y="50"/>
                    </a:cubicBezTo>
                    <a:cubicBezTo>
                      <a:pt x="57" y="47"/>
                      <a:pt x="55" y="48"/>
                      <a:pt x="51" y="42"/>
                    </a:cubicBezTo>
                    <a:cubicBezTo>
                      <a:pt x="47" y="36"/>
                      <a:pt x="46" y="34"/>
                      <a:pt x="43" y="30"/>
                    </a:cubicBezTo>
                    <a:cubicBezTo>
                      <a:pt x="39" y="26"/>
                      <a:pt x="29" y="19"/>
                      <a:pt x="25" y="16"/>
                    </a:cubicBezTo>
                    <a:cubicBezTo>
                      <a:pt x="20" y="13"/>
                      <a:pt x="16" y="12"/>
                      <a:pt x="12" y="7"/>
                    </a:cubicBezTo>
                    <a:cubicBezTo>
                      <a:pt x="8" y="2"/>
                      <a:pt x="8" y="0"/>
                      <a:pt x="5" y="0"/>
                    </a:cubicBezTo>
                    <a:cubicBezTo>
                      <a:pt x="1" y="1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521555F7-C3C8-4D51-AB02-CF52D9A17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3782"/>
                <a:ext cx="163" cy="148"/>
              </a:xfrm>
              <a:custGeom>
                <a:avLst/>
                <a:gdLst>
                  <a:gd name="T0" fmla="*/ 77 w 78"/>
                  <a:gd name="T1" fmla="*/ 27 h 71"/>
                  <a:gd name="T2" fmla="*/ 73 w 78"/>
                  <a:gd name="T3" fmla="*/ 20 h 71"/>
                  <a:gd name="T4" fmla="*/ 65 w 78"/>
                  <a:gd name="T5" fmla="*/ 15 h 71"/>
                  <a:gd name="T6" fmla="*/ 55 w 78"/>
                  <a:gd name="T7" fmla="*/ 29 h 71"/>
                  <a:gd name="T8" fmla="*/ 50 w 78"/>
                  <a:gd name="T9" fmla="*/ 37 h 71"/>
                  <a:gd name="T10" fmla="*/ 45 w 78"/>
                  <a:gd name="T11" fmla="*/ 48 h 71"/>
                  <a:gd name="T12" fmla="*/ 41 w 78"/>
                  <a:gd name="T13" fmla="*/ 57 h 71"/>
                  <a:gd name="T14" fmla="*/ 23 w 78"/>
                  <a:gd name="T15" fmla="*/ 69 h 71"/>
                  <a:gd name="T16" fmla="*/ 12 w 78"/>
                  <a:gd name="T17" fmla="*/ 66 h 71"/>
                  <a:gd name="T18" fmla="*/ 8 w 78"/>
                  <a:gd name="T19" fmla="*/ 59 h 71"/>
                  <a:gd name="T20" fmla="*/ 0 w 78"/>
                  <a:gd name="T21" fmla="*/ 53 h 71"/>
                  <a:gd name="T22" fmla="*/ 0 w 78"/>
                  <a:gd name="T23" fmla="*/ 53 h 71"/>
                  <a:gd name="T24" fmla="*/ 0 w 78"/>
                  <a:gd name="T25" fmla="*/ 46 h 71"/>
                  <a:gd name="T26" fmla="*/ 0 w 78"/>
                  <a:gd name="T27" fmla="*/ 37 h 71"/>
                  <a:gd name="T28" fmla="*/ 3 w 78"/>
                  <a:gd name="T29" fmla="*/ 34 h 71"/>
                  <a:gd name="T30" fmla="*/ 9 w 78"/>
                  <a:gd name="T31" fmla="*/ 33 h 71"/>
                  <a:gd name="T32" fmla="*/ 15 w 78"/>
                  <a:gd name="T33" fmla="*/ 27 h 71"/>
                  <a:gd name="T34" fmla="*/ 15 w 78"/>
                  <a:gd name="T35" fmla="*/ 17 h 71"/>
                  <a:gd name="T36" fmla="*/ 26 w 78"/>
                  <a:gd name="T37" fmla="*/ 18 h 71"/>
                  <a:gd name="T38" fmla="*/ 32 w 78"/>
                  <a:gd name="T39" fmla="*/ 15 h 71"/>
                  <a:gd name="T40" fmla="*/ 41 w 78"/>
                  <a:gd name="T41" fmla="*/ 20 h 71"/>
                  <a:gd name="T42" fmla="*/ 47 w 78"/>
                  <a:gd name="T43" fmla="*/ 16 h 71"/>
                  <a:gd name="T44" fmla="*/ 52 w 78"/>
                  <a:gd name="T45" fmla="*/ 15 h 71"/>
                  <a:gd name="T46" fmla="*/ 57 w 78"/>
                  <a:gd name="T47" fmla="*/ 8 h 71"/>
                  <a:gd name="T48" fmla="*/ 69 w 78"/>
                  <a:gd name="T49" fmla="*/ 6 h 71"/>
                  <a:gd name="T50" fmla="*/ 75 w 78"/>
                  <a:gd name="T51" fmla="*/ 0 h 71"/>
                  <a:gd name="T52" fmla="*/ 78 w 78"/>
                  <a:gd name="T53" fmla="*/ 1 h 71"/>
                  <a:gd name="T54" fmla="*/ 77 w 78"/>
                  <a:gd name="T55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1">
                    <a:moveTo>
                      <a:pt x="77" y="27"/>
                    </a:moveTo>
                    <a:cubicBezTo>
                      <a:pt x="74" y="25"/>
                      <a:pt x="73" y="21"/>
                      <a:pt x="73" y="20"/>
                    </a:cubicBezTo>
                    <a:cubicBezTo>
                      <a:pt x="72" y="18"/>
                      <a:pt x="68" y="11"/>
                      <a:pt x="65" y="15"/>
                    </a:cubicBezTo>
                    <a:cubicBezTo>
                      <a:pt x="63" y="19"/>
                      <a:pt x="55" y="24"/>
                      <a:pt x="55" y="29"/>
                    </a:cubicBezTo>
                    <a:cubicBezTo>
                      <a:pt x="55" y="33"/>
                      <a:pt x="53" y="33"/>
                      <a:pt x="50" y="37"/>
                    </a:cubicBezTo>
                    <a:cubicBezTo>
                      <a:pt x="46" y="40"/>
                      <a:pt x="44" y="44"/>
                      <a:pt x="45" y="48"/>
                    </a:cubicBezTo>
                    <a:cubicBezTo>
                      <a:pt x="45" y="51"/>
                      <a:pt x="44" y="54"/>
                      <a:pt x="41" y="57"/>
                    </a:cubicBezTo>
                    <a:cubicBezTo>
                      <a:pt x="37" y="59"/>
                      <a:pt x="26" y="67"/>
                      <a:pt x="23" y="69"/>
                    </a:cubicBezTo>
                    <a:cubicBezTo>
                      <a:pt x="19" y="71"/>
                      <a:pt x="15" y="69"/>
                      <a:pt x="12" y="66"/>
                    </a:cubicBezTo>
                    <a:cubicBezTo>
                      <a:pt x="9" y="63"/>
                      <a:pt x="11" y="59"/>
                      <a:pt x="8" y="59"/>
                    </a:cubicBezTo>
                    <a:cubicBezTo>
                      <a:pt x="4" y="58"/>
                      <a:pt x="1" y="56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37"/>
                      <a:pt x="0" y="37"/>
                    </a:cubicBezTo>
                    <a:cubicBezTo>
                      <a:pt x="0" y="36"/>
                      <a:pt x="3" y="34"/>
                      <a:pt x="3" y="34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8" y="1"/>
                      <a:pt x="78" y="1"/>
                      <a:pt x="78" y="1"/>
                    </a:cubicBezTo>
                    <a:lnTo>
                      <a:pt x="77" y="2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" name="Freeform 13">
                <a:extLst>
                  <a:ext uri="{FF2B5EF4-FFF2-40B4-BE49-F238E27FC236}">
                    <a16:creationId xmlns:a16="http://schemas.microsoft.com/office/drawing/2014/main" id="{CE6C6316-6756-479A-9C56-16EA9B002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505"/>
                <a:ext cx="600" cy="396"/>
              </a:xfrm>
              <a:custGeom>
                <a:avLst/>
                <a:gdLst>
                  <a:gd name="T0" fmla="*/ 283 w 288"/>
                  <a:gd name="T1" fmla="*/ 184 h 190"/>
                  <a:gd name="T2" fmla="*/ 259 w 288"/>
                  <a:gd name="T3" fmla="*/ 180 h 190"/>
                  <a:gd name="T4" fmla="*/ 235 w 288"/>
                  <a:gd name="T5" fmla="*/ 182 h 190"/>
                  <a:gd name="T6" fmla="*/ 210 w 288"/>
                  <a:gd name="T7" fmla="*/ 181 h 190"/>
                  <a:gd name="T8" fmla="*/ 194 w 288"/>
                  <a:gd name="T9" fmla="*/ 166 h 190"/>
                  <a:gd name="T10" fmla="*/ 166 w 288"/>
                  <a:gd name="T11" fmla="*/ 142 h 190"/>
                  <a:gd name="T12" fmla="*/ 139 w 288"/>
                  <a:gd name="T13" fmla="*/ 124 h 190"/>
                  <a:gd name="T14" fmla="*/ 102 w 288"/>
                  <a:gd name="T15" fmla="*/ 125 h 190"/>
                  <a:gd name="T16" fmla="*/ 76 w 288"/>
                  <a:gd name="T17" fmla="*/ 142 h 190"/>
                  <a:gd name="T18" fmla="*/ 64 w 288"/>
                  <a:gd name="T19" fmla="*/ 131 h 190"/>
                  <a:gd name="T20" fmla="*/ 64 w 288"/>
                  <a:gd name="T21" fmla="*/ 119 h 190"/>
                  <a:gd name="T22" fmla="*/ 54 w 288"/>
                  <a:gd name="T23" fmla="*/ 111 h 190"/>
                  <a:gd name="T24" fmla="*/ 49 w 288"/>
                  <a:gd name="T25" fmla="*/ 92 h 190"/>
                  <a:gd name="T26" fmla="*/ 41 w 288"/>
                  <a:gd name="T27" fmla="*/ 93 h 190"/>
                  <a:gd name="T28" fmla="*/ 35 w 288"/>
                  <a:gd name="T29" fmla="*/ 86 h 190"/>
                  <a:gd name="T30" fmla="*/ 23 w 288"/>
                  <a:gd name="T31" fmla="*/ 89 h 190"/>
                  <a:gd name="T32" fmla="*/ 14 w 288"/>
                  <a:gd name="T33" fmla="*/ 87 h 190"/>
                  <a:gd name="T34" fmla="*/ 16 w 288"/>
                  <a:gd name="T35" fmla="*/ 77 h 190"/>
                  <a:gd name="T36" fmla="*/ 5 w 288"/>
                  <a:gd name="T37" fmla="*/ 76 h 190"/>
                  <a:gd name="T38" fmla="*/ 0 w 288"/>
                  <a:gd name="T39" fmla="*/ 69 h 190"/>
                  <a:gd name="T40" fmla="*/ 19 w 288"/>
                  <a:gd name="T41" fmla="*/ 58 h 190"/>
                  <a:gd name="T42" fmla="*/ 29 w 288"/>
                  <a:gd name="T43" fmla="*/ 59 h 190"/>
                  <a:gd name="T44" fmla="*/ 44 w 288"/>
                  <a:gd name="T45" fmla="*/ 60 h 190"/>
                  <a:gd name="T46" fmla="*/ 60 w 288"/>
                  <a:gd name="T47" fmla="*/ 58 h 190"/>
                  <a:gd name="T48" fmla="*/ 71 w 288"/>
                  <a:gd name="T49" fmla="*/ 54 h 190"/>
                  <a:gd name="T50" fmla="*/ 92 w 288"/>
                  <a:gd name="T51" fmla="*/ 58 h 190"/>
                  <a:gd name="T52" fmla="*/ 99 w 288"/>
                  <a:gd name="T53" fmla="*/ 57 h 190"/>
                  <a:gd name="T54" fmla="*/ 109 w 288"/>
                  <a:gd name="T55" fmla="*/ 57 h 190"/>
                  <a:gd name="T56" fmla="*/ 131 w 288"/>
                  <a:gd name="T57" fmla="*/ 45 h 190"/>
                  <a:gd name="T58" fmla="*/ 137 w 288"/>
                  <a:gd name="T59" fmla="*/ 38 h 190"/>
                  <a:gd name="T60" fmla="*/ 153 w 288"/>
                  <a:gd name="T61" fmla="*/ 33 h 190"/>
                  <a:gd name="T62" fmla="*/ 172 w 288"/>
                  <a:gd name="T63" fmla="*/ 13 h 190"/>
                  <a:gd name="T64" fmla="*/ 184 w 288"/>
                  <a:gd name="T65" fmla="*/ 8 h 190"/>
                  <a:gd name="T66" fmla="*/ 197 w 288"/>
                  <a:gd name="T67" fmla="*/ 1 h 190"/>
                  <a:gd name="T68" fmla="*/ 207 w 288"/>
                  <a:gd name="T69" fmla="*/ 2 h 190"/>
                  <a:gd name="T70" fmla="*/ 201 w 288"/>
                  <a:gd name="T71" fmla="*/ 20 h 190"/>
                  <a:gd name="T72" fmla="*/ 197 w 288"/>
                  <a:gd name="T73" fmla="*/ 35 h 190"/>
                  <a:gd name="T74" fmla="*/ 194 w 288"/>
                  <a:gd name="T75" fmla="*/ 52 h 190"/>
                  <a:gd name="T76" fmla="*/ 207 w 288"/>
                  <a:gd name="T77" fmla="*/ 60 h 190"/>
                  <a:gd name="T78" fmla="*/ 226 w 288"/>
                  <a:gd name="T79" fmla="*/ 70 h 190"/>
                  <a:gd name="T80" fmla="*/ 241 w 288"/>
                  <a:gd name="T81" fmla="*/ 54 h 190"/>
                  <a:gd name="T82" fmla="*/ 248 w 288"/>
                  <a:gd name="T83" fmla="*/ 44 h 190"/>
                  <a:gd name="T84" fmla="*/ 256 w 288"/>
                  <a:gd name="T85" fmla="*/ 37 h 190"/>
                  <a:gd name="T86" fmla="*/ 269 w 288"/>
                  <a:gd name="T87" fmla="*/ 29 h 190"/>
                  <a:gd name="T88" fmla="*/ 280 w 288"/>
                  <a:gd name="T89" fmla="*/ 47 h 190"/>
                  <a:gd name="T90" fmla="*/ 269 w 288"/>
                  <a:gd name="T91" fmla="*/ 60 h 190"/>
                  <a:gd name="T92" fmla="*/ 259 w 288"/>
                  <a:gd name="T93" fmla="*/ 63 h 190"/>
                  <a:gd name="T94" fmla="*/ 267 w 288"/>
                  <a:gd name="T95" fmla="*/ 76 h 190"/>
                  <a:gd name="T96" fmla="*/ 261 w 288"/>
                  <a:gd name="T97" fmla="*/ 91 h 190"/>
                  <a:gd name="T98" fmla="*/ 254 w 288"/>
                  <a:gd name="T99" fmla="*/ 102 h 190"/>
                  <a:gd name="T100" fmla="*/ 251 w 288"/>
                  <a:gd name="T101" fmla="*/ 113 h 190"/>
                  <a:gd name="T102" fmla="*/ 252 w 288"/>
                  <a:gd name="T103" fmla="*/ 133 h 190"/>
                  <a:gd name="T104" fmla="*/ 264 w 288"/>
                  <a:gd name="T105" fmla="*/ 143 h 190"/>
                  <a:gd name="T106" fmla="*/ 274 w 288"/>
                  <a:gd name="T107" fmla="*/ 141 h 190"/>
                  <a:gd name="T108" fmla="*/ 279 w 288"/>
                  <a:gd name="T109" fmla="*/ 151 h 190"/>
                  <a:gd name="T110" fmla="*/ 288 w 288"/>
                  <a:gd name="T111" fmla="*/ 158 h 190"/>
                  <a:gd name="T112" fmla="*/ 284 w 288"/>
                  <a:gd name="T113" fmla="*/ 170 h 190"/>
                  <a:gd name="T114" fmla="*/ 284 w 288"/>
                  <a:gd name="T11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8" h="190">
                    <a:moveTo>
                      <a:pt x="284" y="186"/>
                    </a:moveTo>
                    <a:cubicBezTo>
                      <a:pt x="283" y="185"/>
                      <a:pt x="283" y="185"/>
                      <a:pt x="283" y="184"/>
                    </a:cubicBezTo>
                    <a:cubicBezTo>
                      <a:pt x="282" y="180"/>
                      <a:pt x="278" y="179"/>
                      <a:pt x="277" y="182"/>
                    </a:cubicBezTo>
                    <a:cubicBezTo>
                      <a:pt x="275" y="186"/>
                      <a:pt x="264" y="185"/>
                      <a:pt x="259" y="180"/>
                    </a:cubicBezTo>
                    <a:cubicBezTo>
                      <a:pt x="254" y="175"/>
                      <a:pt x="252" y="178"/>
                      <a:pt x="247" y="182"/>
                    </a:cubicBezTo>
                    <a:cubicBezTo>
                      <a:pt x="242" y="186"/>
                      <a:pt x="239" y="178"/>
                      <a:pt x="235" y="182"/>
                    </a:cubicBezTo>
                    <a:cubicBezTo>
                      <a:pt x="231" y="185"/>
                      <a:pt x="226" y="190"/>
                      <a:pt x="222" y="190"/>
                    </a:cubicBezTo>
                    <a:cubicBezTo>
                      <a:pt x="218" y="189"/>
                      <a:pt x="214" y="188"/>
                      <a:pt x="210" y="181"/>
                    </a:cubicBezTo>
                    <a:cubicBezTo>
                      <a:pt x="207" y="174"/>
                      <a:pt x="205" y="180"/>
                      <a:pt x="204" y="177"/>
                    </a:cubicBezTo>
                    <a:cubicBezTo>
                      <a:pt x="203" y="174"/>
                      <a:pt x="196" y="167"/>
                      <a:pt x="194" y="166"/>
                    </a:cubicBezTo>
                    <a:cubicBezTo>
                      <a:pt x="191" y="165"/>
                      <a:pt x="184" y="158"/>
                      <a:pt x="181" y="155"/>
                    </a:cubicBezTo>
                    <a:cubicBezTo>
                      <a:pt x="179" y="152"/>
                      <a:pt x="167" y="145"/>
                      <a:pt x="166" y="142"/>
                    </a:cubicBezTo>
                    <a:cubicBezTo>
                      <a:pt x="165" y="139"/>
                      <a:pt x="155" y="137"/>
                      <a:pt x="153" y="132"/>
                    </a:cubicBezTo>
                    <a:cubicBezTo>
                      <a:pt x="151" y="127"/>
                      <a:pt x="142" y="126"/>
                      <a:pt x="139" y="124"/>
                    </a:cubicBezTo>
                    <a:cubicBezTo>
                      <a:pt x="136" y="121"/>
                      <a:pt x="124" y="124"/>
                      <a:pt x="119" y="127"/>
                    </a:cubicBezTo>
                    <a:cubicBezTo>
                      <a:pt x="114" y="131"/>
                      <a:pt x="107" y="127"/>
                      <a:pt x="102" y="125"/>
                    </a:cubicBezTo>
                    <a:cubicBezTo>
                      <a:pt x="96" y="124"/>
                      <a:pt x="93" y="131"/>
                      <a:pt x="88" y="134"/>
                    </a:cubicBezTo>
                    <a:cubicBezTo>
                      <a:pt x="84" y="137"/>
                      <a:pt x="80" y="139"/>
                      <a:pt x="76" y="142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3" y="53"/>
                      <a:pt x="103" y="53"/>
                      <a:pt x="103" y="53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31" y="45"/>
                      <a:pt x="131" y="45"/>
                      <a:pt x="131" y="45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53" y="33"/>
                      <a:pt x="153" y="33"/>
                      <a:pt x="153" y="33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8" y="12"/>
                      <a:pt x="178" y="12"/>
                      <a:pt x="178" y="12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7" y="1"/>
                      <a:pt x="197" y="1"/>
                      <a:pt x="197" y="1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7" y="2"/>
                      <a:pt x="207" y="2"/>
                      <a:pt x="207" y="2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202" y="30"/>
                      <a:pt x="202" y="30"/>
                      <a:pt x="202" y="30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201" y="42"/>
                      <a:pt x="201" y="42"/>
                      <a:pt x="201" y="42"/>
                    </a:cubicBezTo>
                    <a:cubicBezTo>
                      <a:pt x="194" y="52"/>
                      <a:pt x="194" y="52"/>
                      <a:pt x="194" y="52"/>
                    </a:cubicBezTo>
                    <a:cubicBezTo>
                      <a:pt x="199" y="58"/>
                      <a:pt x="199" y="58"/>
                      <a:pt x="199" y="58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17" y="55"/>
                      <a:pt x="217" y="55"/>
                      <a:pt x="217" y="55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251" y="38"/>
                      <a:pt x="251" y="38"/>
                      <a:pt x="251" y="38"/>
                    </a:cubicBezTo>
                    <a:cubicBezTo>
                      <a:pt x="256" y="37"/>
                      <a:pt x="256" y="37"/>
                      <a:pt x="256" y="37"/>
                    </a:cubicBezTo>
                    <a:cubicBezTo>
                      <a:pt x="261" y="29"/>
                      <a:pt x="261" y="29"/>
                      <a:pt x="261" y="29"/>
                    </a:cubicBezTo>
                    <a:cubicBezTo>
                      <a:pt x="269" y="29"/>
                      <a:pt x="269" y="29"/>
                      <a:pt x="269" y="29"/>
                    </a:cubicBezTo>
                    <a:cubicBezTo>
                      <a:pt x="275" y="38"/>
                      <a:pt x="275" y="38"/>
                      <a:pt x="275" y="38"/>
                    </a:cubicBezTo>
                    <a:cubicBezTo>
                      <a:pt x="280" y="47"/>
                      <a:pt x="280" y="47"/>
                      <a:pt x="280" y="47"/>
                    </a:cubicBezTo>
                    <a:cubicBezTo>
                      <a:pt x="279" y="56"/>
                      <a:pt x="279" y="56"/>
                      <a:pt x="279" y="56"/>
                    </a:cubicBezTo>
                    <a:cubicBezTo>
                      <a:pt x="269" y="60"/>
                      <a:pt x="269" y="60"/>
                      <a:pt x="269" y="60"/>
                    </a:cubicBezTo>
                    <a:cubicBezTo>
                      <a:pt x="262" y="59"/>
                      <a:pt x="262" y="59"/>
                      <a:pt x="262" y="59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6"/>
                      <a:pt x="267" y="76"/>
                      <a:pt x="267" y="76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54" y="96"/>
                      <a:pt x="254" y="96"/>
                      <a:pt x="254" y="96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49" y="107"/>
                      <a:pt x="249" y="107"/>
                      <a:pt x="249" y="107"/>
                    </a:cubicBezTo>
                    <a:cubicBezTo>
                      <a:pt x="251" y="113"/>
                      <a:pt x="251" y="113"/>
                      <a:pt x="251" y="113"/>
                    </a:cubicBez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52" y="133"/>
                      <a:pt x="252" y="133"/>
                      <a:pt x="252" y="133"/>
                    </a:cubicBezTo>
                    <a:cubicBezTo>
                      <a:pt x="260" y="137"/>
                      <a:pt x="260" y="137"/>
                      <a:pt x="260" y="137"/>
                    </a:cubicBezTo>
                    <a:cubicBezTo>
                      <a:pt x="264" y="143"/>
                      <a:pt x="264" y="143"/>
                      <a:pt x="264" y="143"/>
                    </a:cubicBezTo>
                    <a:cubicBezTo>
                      <a:pt x="269" y="139"/>
                      <a:pt x="269" y="139"/>
                      <a:pt x="269" y="139"/>
                    </a:cubicBezTo>
                    <a:cubicBezTo>
                      <a:pt x="274" y="141"/>
                      <a:pt x="274" y="141"/>
                      <a:pt x="274" y="141"/>
                    </a:cubicBezTo>
                    <a:cubicBezTo>
                      <a:pt x="275" y="146"/>
                      <a:pt x="275" y="146"/>
                      <a:pt x="275" y="146"/>
                    </a:cubicBezTo>
                    <a:cubicBezTo>
                      <a:pt x="279" y="151"/>
                      <a:pt x="279" y="151"/>
                      <a:pt x="279" y="151"/>
                    </a:cubicBezTo>
                    <a:cubicBezTo>
                      <a:pt x="281" y="156"/>
                      <a:pt x="281" y="156"/>
                      <a:pt x="281" y="156"/>
                    </a:cubicBezTo>
                    <a:cubicBezTo>
                      <a:pt x="288" y="158"/>
                      <a:pt x="288" y="158"/>
                      <a:pt x="288" y="158"/>
                    </a:cubicBezTo>
                    <a:cubicBezTo>
                      <a:pt x="287" y="167"/>
                      <a:pt x="287" y="167"/>
                      <a:pt x="287" y="167"/>
                    </a:cubicBezTo>
                    <a:cubicBezTo>
                      <a:pt x="287" y="167"/>
                      <a:pt x="284" y="169"/>
                      <a:pt x="284" y="170"/>
                    </a:cubicBezTo>
                    <a:cubicBezTo>
                      <a:pt x="284" y="170"/>
                      <a:pt x="284" y="179"/>
                      <a:pt x="284" y="179"/>
                    </a:cubicBezTo>
                    <a:lnTo>
                      <a:pt x="284" y="18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8" name="Freeform 14">
                <a:extLst>
                  <a:ext uri="{FF2B5EF4-FFF2-40B4-BE49-F238E27FC236}">
                    <a16:creationId xmlns:a16="http://schemas.microsoft.com/office/drawing/2014/main" id="{6E287C4E-1396-4B00-B780-755FD7F79C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5" y="2153"/>
                <a:ext cx="477" cy="690"/>
              </a:xfrm>
              <a:custGeom>
                <a:avLst/>
                <a:gdLst>
                  <a:gd name="T0" fmla="*/ 126 w 229"/>
                  <a:gd name="T1" fmla="*/ 16 h 331"/>
                  <a:gd name="T2" fmla="*/ 140 w 229"/>
                  <a:gd name="T3" fmla="*/ 12 h 331"/>
                  <a:gd name="T4" fmla="*/ 123 w 229"/>
                  <a:gd name="T5" fmla="*/ 3 h 331"/>
                  <a:gd name="T6" fmla="*/ 171 w 229"/>
                  <a:gd name="T7" fmla="*/ 48 h 331"/>
                  <a:gd name="T8" fmla="*/ 173 w 229"/>
                  <a:gd name="T9" fmla="*/ 58 h 331"/>
                  <a:gd name="T10" fmla="*/ 187 w 229"/>
                  <a:gd name="T11" fmla="*/ 52 h 331"/>
                  <a:gd name="T12" fmla="*/ 206 w 229"/>
                  <a:gd name="T13" fmla="*/ 50 h 331"/>
                  <a:gd name="T14" fmla="*/ 227 w 229"/>
                  <a:gd name="T15" fmla="*/ 51 h 331"/>
                  <a:gd name="T16" fmla="*/ 212 w 229"/>
                  <a:gd name="T17" fmla="*/ 46 h 331"/>
                  <a:gd name="T18" fmla="*/ 211 w 229"/>
                  <a:gd name="T19" fmla="*/ 39 h 331"/>
                  <a:gd name="T20" fmla="*/ 201 w 229"/>
                  <a:gd name="T21" fmla="*/ 43 h 331"/>
                  <a:gd name="T22" fmla="*/ 188 w 229"/>
                  <a:gd name="T23" fmla="*/ 50 h 331"/>
                  <a:gd name="T24" fmla="*/ 171 w 229"/>
                  <a:gd name="T25" fmla="*/ 48 h 331"/>
                  <a:gd name="T26" fmla="*/ 171 w 229"/>
                  <a:gd name="T27" fmla="*/ 24 h 331"/>
                  <a:gd name="T28" fmla="*/ 181 w 229"/>
                  <a:gd name="T29" fmla="*/ 22 h 331"/>
                  <a:gd name="T30" fmla="*/ 192 w 229"/>
                  <a:gd name="T31" fmla="*/ 15 h 331"/>
                  <a:gd name="T32" fmla="*/ 194 w 229"/>
                  <a:gd name="T33" fmla="*/ 22 h 331"/>
                  <a:gd name="T34" fmla="*/ 188 w 229"/>
                  <a:gd name="T35" fmla="*/ 35 h 331"/>
                  <a:gd name="T36" fmla="*/ 172 w 229"/>
                  <a:gd name="T37" fmla="*/ 34 h 331"/>
                  <a:gd name="T38" fmla="*/ 125 w 229"/>
                  <a:gd name="T39" fmla="*/ 22 h 331"/>
                  <a:gd name="T40" fmla="*/ 138 w 229"/>
                  <a:gd name="T41" fmla="*/ 21 h 331"/>
                  <a:gd name="T42" fmla="*/ 153 w 229"/>
                  <a:gd name="T43" fmla="*/ 18 h 331"/>
                  <a:gd name="T44" fmla="*/ 143 w 229"/>
                  <a:gd name="T45" fmla="*/ 28 h 331"/>
                  <a:gd name="T46" fmla="*/ 126 w 229"/>
                  <a:gd name="T47" fmla="*/ 31 h 331"/>
                  <a:gd name="T48" fmla="*/ 125 w 229"/>
                  <a:gd name="T49" fmla="*/ 22 h 331"/>
                  <a:gd name="T50" fmla="*/ 21 w 229"/>
                  <a:gd name="T51" fmla="*/ 263 h 331"/>
                  <a:gd name="T52" fmla="*/ 1 w 229"/>
                  <a:gd name="T53" fmla="*/ 272 h 331"/>
                  <a:gd name="T54" fmla="*/ 10 w 229"/>
                  <a:gd name="T55" fmla="*/ 285 h 331"/>
                  <a:gd name="T56" fmla="*/ 3 w 229"/>
                  <a:gd name="T57" fmla="*/ 297 h 331"/>
                  <a:gd name="T58" fmla="*/ 14 w 229"/>
                  <a:gd name="T59" fmla="*/ 290 h 331"/>
                  <a:gd name="T60" fmla="*/ 6 w 229"/>
                  <a:gd name="T61" fmla="*/ 306 h 331"/>
                  <a:gd name="T62" fmla="*/ 21 w 229"/>
                  <a:gd name="T63" fmla="*/ 323 h 331"/>
                  <a:gd name="T64" fmla="*/ 40 w 229"/>
                  <a:gd name="T65" fmla="*/ 323 h 331"/>
                  <a:gd name="T66" fmla="*/ 39 w 229"/>
                  <a:gd name="T67" fmla="*/ 292 h 331"/>
                  <a:gd name="T68" fmla="*/ 55 w 229"/>
                  <a:gd name="T69" fmla="*/ 265 h 331"/>
                  <a:gd name="T70" fmla="*/ 76 w 229"/>
                  <a:gd name="T71" fmla="*/ 253 h 331"/>
                  <a:gd name="T72" fmla="*/ 105 w 229"/>
                  <a:gd name="T73" fmla="*/ 231 h 331"/>
                  <a:gd name="T74" fmla="*/ 134 w 229"/>
                  <a:gd name="T75" fmla="*/ 214 h 331"/>
                  <a:gd name="T76" fmla="*/ 188 w 229"/>
                  <a:gd name="T77" fmla="*/ 204 h 331"/>
                  <a:gd name="T78" fmla="*/ 195 w 229"/>
                  <a:gd name="T79" fmla="*/ 180 h 331"/>
                  <a:gd name="T80" fmla="*/ 158 w 229"/>
                  <a:gd name="T81" fmla="*/ 190 h 331"/>
                  <a:gd name="T82" fmla="*/ 124 w 229"/>
                  <a:gd name="T83" fmla="*/ 188 h 331"/>
                  <a:gd name="T84" fmla="*/ 93 w 229"/>
                  <a:gd name="T85" fmla="*/ 200 h 331"/>
                  <a:gd name="T86" fmla="*/ 79 w 229"/>
                  <a:gd name="T87" fmla="*/ 214 h 331"/>
                  <a:gd name="T88" fmla="*/ 53 w 229"/>
                  <a:gd name="T89" fmla="*/ 227 h 331"/>
                  <a:gd name="T90" fmla="*/ 48 w 229"/>
                  <a:gd name="T91" fmla="*/ 242 h 331"/>
                  <a:gd name="T92" fmla="*/ 30 w 229"/>
                  <a:gd name="T93" fmla="*/ 24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331">
                    <a:moveTo>
                      <a:pt x="123" y="10"/>
                    </a:moveTo>
                    <a:cubicBezTo>
                      <a:pt x="124" y="12"/>
                      <a:pt x="122" y="18"/>
                      <a:pt x="126" y="16"/>
                    </a:cubicBezTo>
                    <a:cubicBezTo>
                      <a:pt x="130" y="15"/>
                      <a:pt x="134" y="12"/>
                      <a:pt x="135" y="14"/>
                    </a:cubicBezTo>
                    <a:cubicBezTo>
                      <a:pt x="136" y="16"/>
                      <a:pt x="143" y="16"/>
                      <a:pt x="140" y="12"/>
                    </a:cubicBezTo>
                    <a:cubicBezTo>
                      <a:pt x="138" y="8"/>
                      <a:pt x="132" y="7"/>
                      <a:pt x="129" y="7"/>
                    </a:cubicBezTo>
                    <a:cubicBezTo>
                      <a:pt x="127" y="7"/>
                      <a:pt x="124" y="0"/>
                      <a:pt x="123" y="3"/>
                    </a:cubicBezTo>
                    <a:cubicBezTo>
                      <a:pt x="122" y="6"/>
                      <a:pt x="123" y="10"/>
                      <a:pt x="123" y="10"/>
                    </a:cubicBezTo>
                    <a:close/>
                    <a:moveTo>
                      <a:pt x="171" y="48"/>
                    </a:moveTo>
                    <a:cubicBezTo>
                      <a:pt x="169" y="48"/>
                      <a:pt x="164" y="51"/>
                      <a:pt x="166" y="55"/>
                    </a:cubicBezTo>
                    <a:cubicBezTo>
                      <a:pt x="167" y="58"/>
                      <a:pt x="170" y="59"/>
                      <a:pt x="173" y="58"/>
                    </a:cubicBezTo>
                    <a:cubicBezTo>
                      <a:pt x="176" y="57"/>
                      <a:pt x="179" y="60"/>
                      <a:pt x="180" y="58"/>
                    </a:cubicBezTo>
                    <a:cubicBezTo>
                      <a:pt x="182" y="55"/>
                      <a:pt x="185" y="49"/>
                      <a:pt x="187" y="52"/>
                    </a:cubicBezTo>
                    <a:cubicBezTo>
                      <a:pt x="189" y="54"/>
                      <a:pt x="195" y="58"/>
                      <a:pt x="197" y="58"/>
                    </a:cubicBezTo>
                    <a:cubicBezTo>
                      <a:pt x="200" y="58"/>
                      <a:pt x="202" y="51"/>
                      <a:pt x="206" y="50"/>
                    </a:cubicBezTo>
                    <a:cubicBezTo>
                      <a:pt x="210" y="49"/>
                      <a:pt x="211" y="55"/>
                      <a:pt x="214" y="56"/>
                    </a:cubicBezTo>
                    <a:cubicBezTo>
                      <a:pt x="217" y="57"/>
                      <a:pt x="225" y="58"/>
                      <a:pt x="227" y="51"/>
                    </a:cubicBezTo>
                    <a:cubicBezTo>
                      <a:pt x="229" y="45"/>
                      <a:pt x="228" y="39"/>
                      <a:pt x="225" y="41"/>
                    </a:cubicBezTo>
                    <a:cubicBezTo>
                      <a:pt x="221" y="42"/>
                      <a:pt x="214" y="46"/>
                      <a:pt x="212" y="46"/>
                    </a:cubicBezTo>
                    <a:cubicBezTo>
                      <a:pt x="210" y="46"/>
                      <a:pt x="207" y="48"/>
                      <a:pt x="206" y="45"/>
                    </a:cubicBezTo>
                    <a:cubicBezTo>
                      <a:pt x="205" y="43"/>
                      <a:pt x="212" y="43"/>
                      <a:pt x="211" y="39"/>
                    </a:cubicBezTo>
                    <a:cubicBezTo>
                      <a:pt x="210" y="35"/>
                      <a:pt x="201" y="35"/>
                      <a:pt x="200" y="37"/>
                    </a:cubicBezTo>
                    <a:cubicBezTo>
                      <a:pt x="200" y="40"/>
                      <a:pt x="204" y="42"/>
                      <a:pt x="201" y="43"/>
                    </a:cubicBezTo>
                    <a:cubicBezTo>
                      <a:pt x="198" y="44"/>
                      <a:pt x="199" y="42"/>
                      <a:pt x="195" y="43"/>
                    </a:cubicBezTo>
                    <a:cubicBezTo>
                      <a:pt x="190" y="44"/>
                      <a:pt x="191" y="49"/>
                      <a:pt x="188" y="50"/>
                    </a:cubicBezTo>
                    <a:cubicBezTo>
                      <a:pt x="186" y="50"/>
                      <a:pt x="182" y="49"/>
                      <a:pt x="180" y="49"/>
                    </a:cubicBezTo>
                    <a:cubicBezTo>
                      <a:pt x="178" y="49"/>
                      <a:pt x="171" y="48"/>
                      <a:pt x="171" y="48"/>
                    </a:cubicBezTo>
                    <a:close/>
                    <a:moveTo>
                      <a:pt x="168" y="28"/>
                    </a:moveTo>
                    <a:cubicBezTo>
                      <a:pt x="168" y="28"/>
                      <a:pt x="172" y="27"/>
                      <a:pt x="171" y="24"/>
                    </a:cubicBezTo>
                    <a:cubicBezTo>
                      <a:pt x="170" y="21"/>
                      <a:pt x="176" y="21"/>
                      <a:pt x="176" y="21"/>
                    </a:cubicBezTo>
                    <a:cubicBezTo>
                      <a:pt x="176" y="21"/>
                      <a:pt x="177" y="23"/>
                      <a:pt x="181" y="22"/>
                    </a:cubicBezTo>
                    <a:cubicBezTo>
                      <a:pt x="184" y="20"/>
                      <a:pt x="181" y="18"/>
                      <a:pt x="183" y="18"/>
                    </a:cubicBezTo>
                    <a:cubicBezTo>
                      <a:pt x="185" y="18"/>
                      <a:pt x="191" y="17"/>
                      <a:pt x="192" y="15"/>
                    </a:cubicBezTo>
                    <a:cubicBezTo>
                      <a:pt x="193" y="12"/>
                      <a:pt x="196" y="13"/>
                      <a:pt x="199" y="18"/>
                    </a:cubicBezTo>
                    <a:cubicBezTo>
                      <a:pt x="201" y="23"/>
                      <a:pt x="196" y="23"/>
                      <a:pt x="194" y="22"/>
                    </a:cubicBezTo>
                    <a:cubicBezTo>
                      <a:pt x="192" y="21"/>
                      <a:pt x="191" y="24"/>
                      <a:pt x="189" y="27"/>
                    </a:cubicBezTo>
                    <a:cubicBezTo>
                      <a:pt x="187" y="30"/>
                      <a:pt x="189" y="31"/>
                      <a:pt x="188" y="35"/>
                    </a:cubicBezTo>
                    <a:cubicBezTo>
                      <a:pt x="186" y="38"/>
                      <a:pt x="182" y="41"/>
                      <a:pt x="178" y="41"/>
                    </a:cubicBezTo>
                    <a:cubicBezTo>
                      <a:pt x="175" y="41"/>
                      <a:pt x="174" y="38"/>
                      <a:pt x="172" y="34"/>
                    </a:cubicBezTo>
                    <a:cubicBezTo>
                      <a:pt x="171" y="30"/>
                      <a:pt x="165" y="29"/>
                      <a:pt x="168" y="28"/>
                    </a:cubicBezTo>
                    <a:close/>
                    <a:moveTo>
                      <a:pt x="125" y="22"/>
                    </a:moveTo>
                    <a:cubicBezTo>
                      <a:pt x="126" y="23"/>
                      <a:pt x="130" y="22"/>
                      <a:pt x="130" y="20"/>
                    </a:cubicBezTo>
                    <a:cubicBezTo>
                      <a:pt x="131" y="17"/>
                      <a:pt x="136" y="19"/>
                      <a:pt x="138" y="21"/>
                    </a:cubicBezTo>
                    <a:cubicBezTo>
                      <a:pt x="140" y="23"/>
                      <a:pt x="144" y="20"/>
                      <a:pt x="145" y="16"/>
                    </a:cubicBezTo>
                    <a:cubicBezTo>
                      <a:pt x="146" y="12"/>
                      <a:pt x="154" y="16"/>
                      <a:pt x="153" y="18"/>
                    </a:cubicBezTo>
                    <a:cubicBezTo>
                      <a:pt x="152" y="21"/>
                      <a:pt x="154" y="22"/>
                      <a:pt x="154" y="24"/>
                    </a:cubicBezTo>
                    <a:cubicBezTo>
                      <a:pt x="153" y="25"/>
                      <a:pt x="146" y="28"/>
                      <a:pt x="143" y="28"/>
                    </a:cubicBezTo>
                    <a:cubicBezTo>
                      <a:pt x="140" y="28"/>
                      <a:pt x="138" y="31"/>
                      <a:pt x="135" y="32"/>
                    </a:cubicBezTo>
                    <a:cubicBezTo>
                      <a:pt x="132" y="34"/>
                      <a:pt x="128" y="34"/>
                      <a:pt x="126" y="31"/>
                    </a:cubicBezTo>
                    <a:cubicBezTo>
                      <a:pt x="123" y="28"/>
                      <a:pt x="120" y="28"/>
                      <a:pt x="121" y="25"/>
                    </a:cubicBezTo>
                    <a:cubicBezTo>
                      <a:pt x="122" y="22"/>
                      <a:pt x="125" y="22"/>
                      <a:pt x="125" y="22"/>
                    </a:cubicBezTo>
                    <a:close/>
                    <a:moveTo>
                      <a:pt x="27" y="254"/>
                    </a:moveTo>
                    <a:cubicBezTo>
                      <a:pt x="24" y="257"/>
                      <a:pt x="25" y="261"/>
                      <a:pt x="21" y="263"/>
                    </a:cubicBezTo>
                    <a:cubicBezTo>
                      <a:pt x="16" y="265"/>
                      <a:pt x="16" y="265"/>
                      <a:pt x="11" y="263"/>
                    </a:cubicBezTo>
                    <a:cubicBezTo>
                      <a:pt x="7" y="261"/>
                      <a:pt x="3" y="269"/>
                      <a:pt x="1" y="272"/>
                    </a:cubicBezTo>
                    <a:cubicBezTo>
                      <a:pt x="0" y="276"/>
                      <a:pt x="1" y="281"/>
                      <a:pt x="3" y="281"/>
                    </a:cubicBezTo>
                    <a:cubicBezTo>
                      <a:pt x="6" y="281"/>
                      <a:pt x="10" y="284"/>
                      <a:pt x="10" y="285"/>
                    </a:cubicBezTo>
                    <a:cubicBezTo>
                      <a:pt x="11" y="286"/>
                      <a:pt x="7" y="282"/>
                      <a:pt x="4" y="286"/>
                    </a:cubicBezTo>
                    <a:cubicBezTo>
                      <a:pt x="1" y="291"/>
                      <a:pt x="2" y="296"/>
                      <a:pt x="3" y="297"/>
                    </a:cubicBezTo>
                    <a:cubicBezTo>
                      <a:pt x="4" y="299"/>
                      <a:pt x="10" y="293"/>
                      <a:pt x="11" y="290"/>
                    </a:cubicBezTo>
                    <a:cubicBezTo>
                      <a:pt x="11" y="287"/>
                      <a:pt x="13" y="287"/>
                      <a:pt x="14" y="290"/>
                    </a:cubicBezTo>
                    <a:cubicBezTo>
                      <a:pt x="14" y="293"/>
                      <a:pt x="15" y="299"/>
                      <a:pt x="12" y="301"/>
                    </a:cubicBezTo>
                    <a:cubicBezTo>
                      <a:pt x="9" y="302"/>
                      <a:pt x="6" y="304"/>
                      <a:pt x="6" y="306"/>
                    </a:cubicBezTo>
                    <a:cubicBezTo>
                      <a:pt x="7" y="309"/>
                      <a:pt x="10" y="314"/>
                      <a:pt x="11" y="315"/>
                    </a:cubicBezTo>
                    <a:cubicBezTo>
                      <a:pt x="13" y="316"/>
                      <a:pt x="18" y="320"/>
                      <a:pt x="21" y="323"/>
                    </a:cubicBezTo>
                    <a:cubicBezTo>
                      <a:pt x="25" y="326"/>
                      <a:pt x="31" y="328"/>
                      <a:pt x="33" y="330"/>
                    </a:cubicBezTo>
                    <a:cubicBezTo>
                      <a:pt x="36" y="331"/>
                      <a:pt x="44" y="329"/>
                      <a:pt x="40" y="323"/>
                    </a:cubicBezTo>
                    <a:cubicBezTo>
                      <a:pt x="36" y="318"/>
                      <a:pt x="36" y="310"/>
                      <a:pt x="37" y="306"/>
                    </a:cubicBezTo>
                    <a:cubicBezTo>
                      <a:pt x="37" y="303"/>
                      <a:pt x="38" y="298"/>
                      <a:pt x="39" y="292"/>
                    </a:cubicBezTo>
                    <a:cubicBezTo>
                      <a:pt x="39" y="287"/>
                      <a:pt x="39" y="282"/>
                      <a:pt x="43" y="277"/>
                    </a:cubicBezTo>
                    <a:cubicBezTo>
                      <a:pt x="47" y="273"/>
                      <a:pt x="50" y="269"/>
                      <a:pt x="55" y="265"/>
                    </a:cubicBezTo>
                    <a:cubicBezTo>
                      <a:pt x="59" y="260"/>
                      <a:pt x="63" y="259"/>
                      <a:pt x="65" y="256"/>
                    </a:cubicBezTo>
                    <a:cubicBezTo>
                      <a:pt x="67" y="254"/>
                      <a:pt x="74" y="255"/>
                      <a:pt x="76" y="253"/>
                    </a:cubicBezTo>
                    <a:cubicBezTo>
                      <a:pt x="77" y="251"/>
                      <a:pt x="90" y="241"/>
                      <a:pt x="93" y="239"/>
                    </a:cubicBezTo>
                    <a:cubicBezTo>
                      <a:pt x="96" y="237"/>
                      <a:pt x="103" y="232"/>
                      <a:pt x="105" y="231"/>
                    </a:cubicBezTo>
                    <a:cubicBezTo>
                      <a:pt x="108" y="230"/>
                      <a:pt x="117" y="227"/>
                      <a:pt x="120" y="224"/>
                    </a:cubicBezTo>
                    <a:cubicBezTo>
                      <a:pt x="123" y="222"/>
                      <a:pt x="121" y="217"/>
                      <a:pt x="134" y="214"/>
                    </a:cubicBezTo>
                    <a:cubicBezTo>
                      <a:pt x="147" y="210"/>
                      <a:pt x="155" y="210"/>
                      <a:pt x="163" y="211"/>
                    </a:cubicBezTo>
                    <a:cubicBezTo>
                      <a:pt x="171" y="211"/>
                      <a:pt x="185" y="204"/>
                      <a:pt x="188" y="204"/>
                    </a:cubicBezTo>
                    <a:cubicBezTo>
                      <a:pt x="191" y="204"/>
                      <a:pt x="199" y="201"/>
                      <a:pt x="201" y="195"/>
                    </a:cubicBezTo>
                    <a:cubicBezTo>
                      <a:pt x="203" y="188"/>
                      <a:pt x="203" y="179"/>
                      <a:pt x="195" y="180"/>
                    </a:cubicBezTo>
                    <a:cubicBezTo>
                      <a:pt x="187" y="181"/>
                      <a:pt x="185" y="184"/>
                      <a:pt x="176" y="188"/>
                    </a:cubicBezTo>
                    <a:cubicBezTo>
                      <a:pt x="168" y="192"/>
                      <a:pt x="162" y="193"/>
                      <a:pt x="158" y="190"/>
                    </a:cubicBezTo>
                    <a:cubicBezTo>
                      <a:pt x="153" y="187"/>
                      <a:pt x="146" y="179"/>
                      <a:pt x="141" y="183"/>
                    </a:cubicBezTo>
                    <a:cubicBezTo>
                      <a:pt x="135" y="187"/>
                      <a:pt x="132" y="188"/>
                      <a:pt x="124" y="188"/>
                    </a:cubicBezTo>
                    <a:cubicBezTo>
                      <a:pt x="116" y="188"/>
                      <a:pt x="107" y="191"/>
                      <a:pt x="102" y="195"/>
                    </a:cubicBezTo>
                    <a:cubicBezTo>
                      <a:pt x="98" y="199"/>
                      <a:pt x="96" y="202"/>
                      <a:pt x="93" y="200"/>
                    </a:cubicBezTo>
                    <a:cubicBezTo>
                      <a:pt x="90" y="198"/>
                      <a:pt x="89" y="202"/>
                      <a:pt x="88" y="207"/>
                    </a:cubicBezTo>
                    <a:cubicBezTo>
                      <a:pt x="87" y="213"/>
                      <a:pt x="84" y="212"/>
                      <a:pt x="79" y="214"/>
                    </a:cubicBezTo>
                    <a:cubicBezTo>
                      <a:pt x="74" y="217"/>
                      <a:pt x="73" y="221"/>
                      <a:pt x="67" y="223"/>
                    </a:cubicBezTo>
                    <a:cubicBezTo>
                      <a:pt x="62" y="225"/>
                      <a:pt x="55" y="224"/>
                      <a:pt x="53" y="227"/>
                    </a:cubicBezTo>
                    <a:cubicBezTo>
                      <a:pt x="52" y="231"/>
                      <a:pt x="56" y="234"/>
                      <a:pt x="53" y="236"/>
                    </a:cubicBezTo>
                    <a:cubicBezTo>
                      <a:pt x="49" y="238"/>
                      <a:pt x="56" y="241"/>
                      <a:pt x="48" y="242"/>
                    </a:cubicBezTo>
                    <a:cubicBezTo>
                      <a:pt x="40" y="242"/>
                      <a:pt x="37" y="243"/>
                      <a:pt x="36" y="244"/>
                    </a:cubicBezTo>
                    <a:cubicBezTo>
                      <a:pt x="35" y="246"/>
                      <a:pt x="32" y="246"/>
                      <a:pt x="30" y="247"/>
                    </a:cubicBezTo>
                    <a:cubicBezTo>
                      <a:pt x="28" y="249"/>
                      <a:pt x="27" y="254"/>
                      <a:pt x="27" y="25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3AE2D836-BA05-4FF9-BD77-A1F7C6ECB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832"/>
                <a:ext cx="432" cy="421"/>
              </a:xfrm>
              <a:custGeom>
                <a:avLst/>
                <a:gdLst>
                  <a:gd name="T0" fmla="*/ 50 w 207"/>
                  <a:gd name="T1" fmla="*/ 36 h 202"/>
                  <a:gd name="T2" fmla="*/ 66 w 207"/>
                  <a:gd name="T3" fmla="*/ 31 h 202"/>
                  <a:gd name="T4" fmla="*/ 62 w 207"/>
                  <a:gd name="T5" fmla="*/ 9 h 202"/>
                  <a:gd name="T6" fmla="*/ 77 w 207"/>
                  <a:gd name="T7" fmla="*/ 8 h 202"/>
                  <a:gd name="T8" fmla="*/ 84 w 207"/>
                  <a:gd name="T9" fmla="*/ 34 h 202"/>
                  <a:gd name="T10" fmla="*/ 100 w 207"/>
                  <a:gd name="T11" fmla="*/ 43 h 202"/>
                  <a:gd name="T12" fmla="*/ 109 w 207"/>
                  <a:gd name="T13" fmla="*/ 20 h 202"/>
                  <a:gd name="T14" fmla="*/ 138 w 207"/>
                  <a:gd name="T15" fmla="*/ 20 h 202"/>
                  <a:gd name="T16" fmla="*/ 158 w 207"/>
                  <a:gd name="T17" fmla="*/ 30 h 202"/>
                  <a:gd name="T18" fmla="*/ 166 w 207"/>
                  <a:gd name="T19" fmla="*/ 34 h 202"/>
                  <a:gd name="T20" fmla="*/ 172 w 207"/>
                  <a:gd name="T21" fmla="*/ 54 h 202"/>
                  <a:gd name="T22" fmla="*/ 182 w 207"/>
                  <a:gd name="T23" fmla="*/ 69 h 202"/>
                  <a:gd name="T24" fmla="*/ 196 w 207"/>
                  <a:gd name="T25" fmla="*/ 76 h 202"/>
                  <a:gd name="T26" fmla="*/ 207 w 207"/>
                  <a:gd name="T27" fmla="*/ 77 h 202"/>
                  <a:gd name="T28" fmla="*/ 195 w 207"/>
                  <a:gd name="T29" fmla="*/ 96 h 202"/>
                  <a:gd name="T30" fmla="*/ 198 w 207"/>
                  <a:gd name="T31" fmla="*/ 112 h 202"/>
                  <a:gd name="T32" fmla="*/ 195 w 207"/>
                  <a:gd name="T33" fmla="*/ 127 h 202"/>
                  <a:gd name="T34" fmla="*/ 171 w 207"/>
                  <a:gd name="T35" fmla="*/ 123 h 202"/>
                  <a:gd name="T36" fmla="*/ 157 w 207"/>
                  <a:gd name="T37" fmla="*/ 109 h 202"/>
                  <a:gd name="T38" fmla="*/ 141 w 207"/>
                  <a:gd name="T39" fmla="*/ 100 h 202"/>
                  <a:gd name="T40" fmla="*/ 139 w 207"/>
                  <a:gd name="T41" fmla="*/ 110 h 202"/>
                  <a:gd name="T42" fmla="*/ 144 w 207"/>
                  <a:gd name="T43" fmla="*/ 126 h 202"/>
                  <a:gd name="T44" fmla="*/ 138 w 207"/>
                  <a:gd name="T45" fmla="*/ 134 h 202"/>
                  <a:gd name="T46" fmla="*/ 141 w 207"/>
                  <a:gd name="T47" fmla="*/ 144 h 202"/>
                  <a:gd name="T48" fmla="*/ 129 w 207"/>
                  <a:gd name="T49" fmla="*/ 152 h 202"/>
                  <a:gd name="T50" fmla="*/ 126 w 207"/>
                  <a:gd name="T51" fmla="*/ 163 h 202"/>
                  <a:gd name="T52" fmla="*/ 140 w 207"/>
                  <a:gd name="T53" fmla="*/ 161 h 202"/>
                  <a:gd name="T54" fmla="*/ 154 w 207"/>
                  <a:gd name="T55" fmla="*/ 159 h 202"/>
                  <a:gd name="T56" fmla="*/ 135 w 207"/>
                  <a:gd name="T57" fmla="*/ 187 h 202"/>
                  <a:gd name="T58" fmla="*/ 129 w 207"/>
                  <a:gd name="T59" fmla="*/ 202 h 202"/>
                  <a:gd name="T60" fmla="*/ 113 w 207"/>
                  <a:gd name="T61" fmla="*/ 202 h 202"/>
                  <a:gd name="T62" fmla="*/ 112 w 207"/>
                  <a:gd name="T63" fmla="*/ 196 h 202"/>
                  <a:gd name="T64" fmla="*/ 98 w 207"/>
                  <a:gd name="T65" fmla="*/ 193 h 202"/>
                  <a:gd name="T66" fmla="*/ 95 w 207"/>
                  <a:gd name="T67" fmla="*/ 184 h 202"/>
                  <a:gd name="T68" fmla="*/ 88 w 207"/>
                  <a:gd name="T69" fmla="*/ 175 h 202"/>
                  <a:gd name="T70" fmla="*/ 78 w 207"/>
                  <a:gd name="T71" fmla="*/ 176 h 202"/>
                  <a:gd name="T72" fmla="*/ 68 w 207"/>
                  <a:gd name="T73" fmla="*/ 163 h 202"/>
                  <a:gd name="T74" fmla="*/ 54 w 207"/>
                  <a:gd name="T75" fmla="*/ 165 h 202"/>
                  <a:gd name="T76" fmla="*/ 44 w 207"/>
                  <a:gd name="T77" fmla="*/ 150 h 202"/>
                  <a:gd name="T78" fmla="*/ 35 w 207"/>
                  <a:gd name="T79" fmla="*/ 143 h 202"/>
                  <a:gd name="T80" fmla="*/ 22 w 207"/>
                  <a:gd name="T81" fmla="*/ 137 h 202"/>
                  <a:gd name="T82" fmla="*/ 10 w 207"/>
                  <a:gd name="T83" fmla="*/ 129 h 202"/>
                  <a:gd name="T84" fmla="*/ 5 w 207"/>
                  <a:gd name="T85" fmla="*/ 122 h 202"/>
                  <a:gd name="T86" fmla="*/ 0 w 207"/>
                  <a:gd name="T87" fmla="*/ 110 h 202"/>
                  <a:gd name="T88" fmla="*/ 8 w 207"/>
                  <a:gd name="T89" fmla="*/ 95 h 202"/>
                  <a:gd name="T90" fmla="*/ 19 w 207"/>
                  <a:gd name="T91" fmla="*/ 83 h 202"/>
                  <a:gd name="T92" fmla="*/ 25 w 207"/>
                  <a:gd name="T93" fmla="*/ 70 h 202"/>
                  <a:gd name="T94" fmla="*/ 22 w 207"/>
                  <a:gd name="T95" fmla="*/ 60 h 202"/>
                  <a:gd name="T96" fmla="*/ 30 w 207"/>
                  <a:gd name="T97" fmla="*/ 43 h 202"/>
                  <a:gd name="T98" fmla="*/ 38 w 207"/>
                  <a:gd name="T99" fmla="*/ 3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202">
                    <a:moveTo>
                      <a:pt x="46" y="29"/>
                    </a:moveTo>
                    <a:cubicBezTo>
                      <a:pt x="47" y="32"/>
                      <a:pt x="49" y="34"/>
                      <a:pt x="50" y="36"/>
                    </a:cubicBezTo>
                    <a:cubicBezTo>
                      <a:pt x="52" y="41"/>
                      <a:pt x="55" y="42"/>
                      <a:pt x="59" y="40"/>
                    </a:cubicBezTo>
                    <a:cubicBezTo>
                      <a:pt x="64" y="39"/>
                      <a:pt x="68" y="34"/>
                      <a:pt x="66" y="31"/>
                    </a:cubicBezTo>
                    <a:cubicBezTo>
                      <a:pt x="64" y="28"/>
                      <a:pt x="59" y="29"/>
                      <a:pt x="60" y="22"/>
                    </a:cubicBezTo>
                    <a:cubicBezTo>
                      <a:pt x="62" y="16"/>
                      <a:pt x="62" y="11"/>
                      <a:pt x="62" y="9"/>
                    </a:cubicBezTo>
                    <a:cubicBezTo>
                      <a:pt x="61" y="8"/>
                      <a:pt x="66" y="5"/>
                      <a:pt x="69" y="7"/>
                    </a:cubicBezTo>
                    <a:cubicBezTo>
                      <a:pt x="73" y="8"/>
                      <a:pt x="75" y="0"/>
                      <a:pt x="77" y="8"/>
                    </a:cubicBezTo>
                    <a:cubicBezTo>
                      <a:pt x="79" y="15"/>
                      <a:pt x="78" y="21"/>
                      <a:pt x="79" y="24"/>
                    </a:cubicBezTo>
                    <a:cubicBezTo>
                      <a:pt x="80" y="27"/>
                      <a:pt x="84" y="30"/>
                      <a:pt x="84" y="34"/>
                    </a:cubicBezTo>
                    <a:cubicBezTo>
                      <a:pt x="85" y="39"/>
                      <a:pt x="89" y="44"/>
                      <a:pt x="90" y="44"/>
                    </a:cubicBezTo>
                    <a:cubicBezTo>
                      <a:pt x="91" y="45"/>
                      <a:pt x="99" y="50"/>
                      <a:pt x="100" y="43"/>
                    </a:cubicBezTo>
                    <a:cubicBezTo>
                      <a:pt x="102" y="37"/>
                      <a:pt x="101" y="32"/>
                      <a:pt x="104" y="27"/>
                    </a:cubicBezTo>
                    <a:cubicBezTo>
                      <a:pt x="106" y="21"/>
                      <a:pt x="104" y="20"/>
                      <a:pt x="109" y="20"/>
                    </a:cubicBezTo>
                    <a:cubicBezTo>
                      <a:pt x="115" y="20"/>
                      <a:pt x="123" y="20"/>
                      <a:pt x="127" y="20"/>
                    </a:cubicBezTo>
                    <a:cubicBezTo>
                      <a:pt x="131" y="21"/>
                      <a:pt x="136" y="22"/>
                      <a:pt x="138" y="20"/>
                    </a:cubicBezTo>
                    <a:cubicBezTo>
                      <a:pt x="141" y="19"/>
                      <a:pt x="146" y="15"/>
                      <a:pt x="150" y="18"/>
                    </a:cubicBezTo>
                    <a:cubicBezTo>
                      <a:pt x="154" y="22"/>
                      <a:pt x="157" y="27"/>
                      <a:pt x="158" y="30"/>
                    </a:cubicBezTo>
                    <a:cubicBezTo>
                      <a:pt x="159" y="33"/>
                      <a:pt x="157" y="35"/>
                      <a:pt x="157" y="38"/>
                    </a:cubicBezTo>
                    <a:cubicBezTo>
                      <a:pt x="158" y="40"/>
                      <a:pt x="162" y="38"/>
                      <a:pt x="166" y="34"/>
                    </a:cubicBezTo>
                    <a:cubicBezTo>
                      <a:pt x="171" y="48"/>
                      <a:pt x="171" y="48"/>
                      <a:pt x="171" y="48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81" y="63"/>
                      <a:pt x="181" y="63"/>
                      <a:pt x="181" y="63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6" y="76"/>
                      <a:pt x="196" y="76"/>
                      <a:pt x="196" y="76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207" y="77"/>
                      <a:pt x="207" y="77"/>
                      <a:pt x="207" y="77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195" y="96"/>
                      <a:pt x="195" y="96"/>
                      <a:pt x="195" y="96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202" y="119"/>
                      <a:pt x="202" y="119"/>
                      <a:pt x="202" y="119"/>
                    </a:cubicBezTo>
                    <a:cubicBezTo>
                      <a:pt x="195" y="127"/>
                      <a:pt x="195" y="127"/>
                      <a:pt x="195" y="127"/>
                    </a:cubicBezTo>
                    <a:cubicBezTo>
                      <a:pt x="181" y="119"/>
                      <a:pt x="181" y="119"/>
                      <a:pt x="181" y="119"/>
                    </a:cubicBezTo>
                    <a:cubicBezTo>
                      <a:pt x="171" y="123"/>
                      <a:pt x="171" y="123"/>
                      <a:pt x="171" y="123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57" y="109"/>
                      <a:pt x="157" y="109"/>
                      <a:pt x="157" y="109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45" y="115"/>
                      <a:pt x="145" y="115"/>
                      <a:pt x="145" y="115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8" y="134"/>
                      <a:pt x="138" y="134"/>
                      <a:pt x="138" y="134"/>
                    </a:cubicBezTo>
                    <a:cubicBezTo>
                      <a:pt x="141" y="138"/>
                      <a:pt x="141" y="138"/>
                      <a:pt x="141" y="138"/>
                    </a:cubicBezTo>
                    <a:cubicBezTo>
                      <a:pt x="141" y="144"/>
                      <a:pt x="141" y="144"/>
                      <a:pt x="141" y="144"/>
                    </a:cubicBezTo>
                    <a:cubicBezTo>
                      <a:pt x="132" y="145"/>
                      <a:pt x="132" y="145"/>
                      <a:pt x="132" y="145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5" y="158"/>
                      <a:pt x="145" y="158"/>
                      <a:pt x="145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24" y="198"/>
                      <a:pt x="124" y="198"/>
                      <a:pt x="124" y="198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03" y="188"/>
                      <a:pt x="103" y="188"/>
                      <a:pt x="103" y="188"/>
                    </a:cubicBezTo>
                    <a:cubicBezTo>
                      <a:pt x="98" y="193"/>
                      <a:pt x="98" y="193"/>
                      <a:pt x="98" y="193"/>
                    </a:cubicBezTo>
                    <a:cubicBezTo>
                      <a:pt x="96" y="188"/>
                      <a:pt x="96" y="188"/>
                      <a:pt x="96" y="188"/>
                    </a:cubicBezTo>
                    <a:cubicBezTo>
                      <a:pt x="95" y="184"/>
                      <a:pt x="95" y="184"/>
                      <a:pt x="95" y="184"/>
                    </a:cubicBezTo>
                    <a:cubicBezTo>
                      <a:pt x="85" y="178"/>
                      <a:pt x="85" y="178"/>
                      <a:pt x="85" y="178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1" y="170"/>
                      <a:pt x="81" y="170"/>
                      <a:pt x="81" y="170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1" y="163"/>
                      <a:pt x="61" y="163"/>
                      <a:pt x="61" y="163"/>
                    </a:cubicBezTo>
                    <a:cubicBezTo>
                      <a:pt x="54" y="165"/>
                      <a:pt x="54" y="165"/>
                      <a:pt x="54" y="16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22" y="137"/>
                      <a:pt x="22" y="137"/>
                      <a:pt x="22" y="137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8" y="37"/>
                      <a:pt x="38" y="37"/>
                      <a:pt x="38" y="37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0" name="Freeform 16">
                <a:extLst>
                  <a:ext uri="{FF2B5EF4-FFF2-40B4-BE49-F238E27FC236}">
                    <a16:creationId xmlns:a16="http://schemas.microsoft.com/office/drawing/2014/main" id="{1C066D6F-5DCE-4E2A-A84E-861585ABE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528"/>
                <a:ext cx="252" cy="317"/>
              </a:xfrm>
              <a:custGeom>
                <a:avLst/>
                <a:gdLst>
                  <a:gd name="T0" fmla="*/ 0 w 121"/>
                  <a:gd name="T1" fmla="*/ 59 h 152"/>
                  <a:gd name="T2" fmla="*/ 6 w 121"/>
                  <a:gd name="T3" fmla="*/ 48 h 152"/>
                  <a:gd name="T4" fmla="*/ 25 w 121"/>
                  <a:gd name="T5" fmla="*/ 45 h 152"/>
                  <a:gd name="T6" fmla="*/ 31 w 121"/>
                  <a:gd name="T7" fmla="*/ 35 h 152"/>
                  <a:gd name="T8" fmla="*/ 34 w 121"/>
                  <a:gd name="T9" fmla="*/ 26 h 152"/>
                  <a:gd name="T10" fmla="*/ 37 w 121"/>
                  <a:gd name="T11" fmla="*/ 15 h 152"/>
                  <a:gd name="T12" fmla="*/ 49 w 121"/>
                  <a:gd name="T13" fmla="*/ 8 h 152"/>
                  <a:gd name="T14" fmla="*/ 56 w 121"/>
                  <a:gd name="T15" fmla="*/ 2 h 152"/>
                  <a:gd name="T16" fmla="*/ 62 w 121"/>
                  <a:gd name="T17" fmla="*/ 5 h 152"/>
                  <a:gd name="T18" fmla="*/ 72 w 121"/>
                  <a:gd name="T19" fmla="*/ 6 h 152"/>
                  <a:gd name="T20" fmla="*/ 80 w 121"/>
                  <a:gd name="T21" fmla="*/ 11 h 152"/>
                  <a:gd name="T22" fmla="*/ 86 w 121"/>
                  <a:gd name="T23" fmla="*/ 6 h 152"/>
                  <a:gd name="T24" fmla="*/ 90 w 121"/>
                  <a:gd name="T25" fmla="*/ 10 h 152"/>
                  <a:gd name="T26" fmla="*/ 98 w 121"/>
                  <a:gd name="T27" fmla="*/ 14 h 152"/>
                  <a:gd name="T28" fmla="*/ 98 w 121"/>
                  <a:gd name="T29" fmla="*/ 23 h 152"/>
                  <a:gd name="T30" fmla="*/ 91 w 121"/>
                  <a:gd name="T31" fmla="*/ 22 h 152"/>
                  <a:gd name="T32" fmla="*/ 95 w 121"/>
                  <a:gd name="T33" fmla="*/ 33 h 152"/>
                  <a:gd name="T34" fmla="*/ 105 w 121"/>
                  <a:gd name="T35" fmla="*/ 49 h 152"/>
                  <a:gd name="T36" fmla="*/ 113 w 121"/>
                  <a:gd name="T37" fmla="*/ 65 h 152"/>
                  <a:gd name="T38" fmla="*/ 114 w 121"/>
                  <a:gd name="T39" fmla="*/ 92 h 152"/>
                  <a:gd name="T40" fmla="*/ 118 w 121"/>
                  <a:gd name="T41" fmla="*/ 112 h 152"/>
                  <a:gd name="T42" fmla="*/ 120 w 121"/>
                  <a:gd name="T43" fmla="*/ 128 h 152"/>
                  <a:gd name="T44" fmla="*/ 113 w 121"/>
                  <a:gd name="T45" fmla="*/ 144 h 152"/>
                  <a:gd name="T46" fmla="*/ 82 w 121"/>
                  <a:gd name="T47" fmla="*/ 152 h 152"/>
                  <a:gd name="T48" fmla="*/ 65 w 121"/>
                  <a:gd name="T49" fmla="*/ 144 h 152"/>
                  <a:gd name="T50" fmla="*/ 56 w 121"/>
                  <a:gd name="T51" fmla="*/ 124 h 152"/>
                  <a:gd name="T52" fmla="*/ 46 w 121"/>
                  <a:gd name="T53" fmla="*/ 109 h 152"/>
                  <a:gd name="T54" fmla="*/ 39 w 121"/>
                  <a:gd name="T55" fmla="*/ 91 h 152"/>
                  <a:gd name="T56" fmla="*/ 37 w 121"/>
                  <a:gd name="T57" fmla="*/ 78 h 152"/>
                  <a:gd name="T58" fmla="*/ 34 w 121"/>
                  <a:gd name="T59" fmla="*/ 74 h 152"/>
                  <a:gd name="T60" fmla="*/ 32 w 121"/>
                  <a:gd name="T61" fmla="*/ 91 h 152"/>
                  <a:gd name="T62" fmla="*/ 32 w 121"/>
                  <a:gd name="T63" fmla="*/ 93 h 152"/>
                  <a:gd name="T64" fmla="*/ 17 w 121"/>
                  <a:gd name="T65" fmla="*/ 87 h 152"/>
                  <a:gd name="T66" fmla="*/ 13 w 121"/>
                  <a:gd name="T67" fmla="*/ 82 h 152"/>
                  <a:gd name="T68" fmla="*/ 15 w 121"/>
                  <a:gd name="T69" fmla="*/ 71 h 152"/>
                  <a:gd name="T70" fmla="*/ 0 w 121"/>
                  <a:gd name="T71" fmla="*/ 5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" h="152">
                    <a:moveTo>
                      <a:pt x="0" y="59"/>
                    </a:moveTo>
                    <a:cubicBezTo>
                      <a:pt x="3" y="54"/>
                      <a:pt x="5" y="50"/>
                      <a:pt x="6" y="48"/>
                    </a:cubicBezTo>
                    <a:cubicBezTo>
                      <a:pt x="9" y="43"/>
                      <a:pt x="18" y="45"/>
                      <a:pt x="25" y="45"/>
                    </a:cubicBezTo>
                    <a:cubicBezTo>
                      <a:pt x="33" y="45"/>
                      <a:pt x="31" y="39"/>
                      <a:pt x="31" y="35"/>
                    </a:cubicBezTo>
                    <a:cubicBezTo>
                      <a:pt x="31" y="32"/>
                      <a:pt x="36" y="29"/>
                      <a:pt x="34" y="26"/>
                    </a:cubicBezTo>
                    <a:cubicBezTo>
                      <a:pt x="32" y="22"/>
                      <a:pt x="34" y="17"/>
                      <a:pt x="37" y="15"/>
                    </a:cubicBezTo>
                    <a:cubicBezTo>
                      <a:pt x="40" y="13"/>
                      <a:pt x="43" y="8"/>
                      <a:pt x="49" y="8"/>
                    </a:cubicBezTo>
                    <a:cubicBezTo>
                      <a:pt x="54" y="7"/>
                      <a:pt x="53" y="5"/>
                      <a:pt x="56" y="2"/>
                    </a:cubicBezTo>
                    <a:cubicBezTo>
                      <a:pt x="60" y="0"/>
                      <a:pt x="62" y="5"/>
                      <a:pt x="62" y="5"/>
                    </a:cubicBezTo>
                    <a:cubicBezTo>
                      <a:pt x="62" y="5"/>
                      <a:pt x="68" y="10"/>
                      <a:pt x="72" y="6"/>
                    </a:cubicBezTo>
                    <a:cubicBezTo>
                      <a:pt x="75" y="3"/>
                      <a:pt x="77" y="11"/>
                      <a:pt x="80" y="11"/>
                    </a:cubicBezTo>
                    <a:cubicBezTo>
                      <a:pt x="82" y="11"/>
                      <a:pt x="85" y="8"/>
                      <a:pt x="86" y="6"/>
                    </a:cubicBezTo>
                    <a:cubicBezTo>
                      <a:pt x="88" y="9"/>
                      <a:pt x="85" y="11"/>
                      <a:pt x="90" y="10"/>
                    </a:cubicBezTo>
                    <a:cubicBezTo>
                      <a:pt x="95" y="10"/>
                      <a:pt x="97" y="10"/>
                      <a:pt x="98" y="14"/>
                    </a:cubicBezTo>
                    <a:cubicBezTo>
                      <a:pt x="100" y="17"/>
                      <a:pt x="101" y="24"/>
                      <a:pt x="98" y="23"/>
                    </a:cubicBezTo>
                    <a:cubicBezTo>
                      <a:pt x="95" y="22"/>
                      <a:pt x="93" y="21"/>
                      <a:pt x="91" y="22"/>
                    </a:cubicBezTo>
                    <a:cubicBezTo>
                      <a:pt x="89" y="24"/>
                      <a:pt x="93" y="29"/>
                      <a:pt x="95" y="33"/>
                    </a:cubicBezTo>
                    <a:cubicBezTo>
                      <a:pt x="98" y="37"/>
                      <a:pt x="99" y="45"/>
                      <a:pt x="105" y="49"/>
                    </a:cubicBezTo>
                    <a:cubicBezTo>
                      <a:pt x="111" y="53"/>
                      <a:pt x="113" y="61"/>
                      <a:pt x="113" y="65"/>
                    </a:cubicBezTo>
                    <a:cubicBezTo>
                      <a:pt x="112" y="70"/>
                      <a:pt x="113" y="86"/>
                      <a:pt x="114" y="92"/>
                    </a:cubicBezTo>
                    <a:cubicBezTo>
                      <a:pt x="114" y="98"/>
                      <a:pt x="114" y="104"/>
                      <a:pt x="118" y="112"/>
                    </a:cubicBezTo>
                    <a:cubicBezTo>
                      <a:pt x="121" y="120"/>
                      <a:pt x="121" y="125"/>
                      <a:pt x="120" y="128"/>
                    </a:cubicBezTo>
                    <a:cubicBezTo>
                      <a:pt x="119" y="131"/>
                      <a:pt x="115" y="140"/>
                      <a:pt x="113" y="144"/>
                    </a:cubicBezTo>
                    <a:cubicBezTo>
                      <a:pt x="111" y="149"/>
                      <a:pt x="89" y="152"/>
                      <a:pt x="82" y="152"/>
                    </a:cubicBezTo>
                    <a:cubicBezTo>
                      <a:pt x="75" y="152"/>
                      <a:pt x="69" y="148"/>
                      <a:pt x="65" y="144"/>
                    </a:cubicBezTo>
                    <a:cubicBezTo>
                      <a:pt x="61" y="139"/>
                      <a:pt x="60" y="129"/>
                      <a:pt x="56" y="124"/>
                    </a:cubicBezTo>
                    <a:cubicBezTo>
                      <a:pt x="52" y="118"/>
                      <a:pt x="45" y="115"/>
                      <a:pt x="46" y="109"/>
                    </a:cubicBezTo>
                    <a:cubicBezTo>
                      <a:pt x="46" y="103"/>
                      <a:pt x="41" y="96"/>
                      <a:pt x="39" y="91"/>
                    </a:cubicBezTo>
                    <a:cubicBezTo>
                      <a:pt x="37" y="87"/>
                      <a:pt x="38" y="82"/>
                      <a:pt x="37" y="78"/>
                    </a:cubicBezTo>
                    <a:cubicBezTo>
                      <a:pt x="36" y="74"/>
                      <a:pt x="35" y="69"/>
                      <a:pt x="34" y="74"/>
                    </a:cubicBezTo>
                    <a:cubicBezTo>
                      <a:pt x="32" y="78"/>
                      <a:pt x="34" y="85"/>
                      <a:pt x="32" y="91"/>
                    </a:cubicBezTo>
                    <a:cubicBezTo>
                      <a:pt x="32" y="92"/>
                      <a:pt x="32" y="92"/>
                      <a:pt x="32" y="93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5" y="71"/>
                      <a:pt x="15" y="71"/>
                      <a:pt x="1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0ABFA7EB-BAED-4B0A-88DB-201DE35C5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2999"/>
                <a:ext cx="367" cy="300"/>
              </a:xfrm>
              <a:custGeom>
                <a:avLst/>
                <a:gdLst>
                  <a:gd name="T0" fmla="*/ 344 w 367"/>
                  <a:gd name="T1" fmla="*/ 258 h 300"/>
                  <a:gd name="T2" fmla="*/ 321 w 367"/>
                  <a:gd name="T3" fmla="*/ 258 h 300"/>
                  <a:gd name="T4" fmla="*/ 327 w 367"/>
                  <a:gd name="T5" fmla="*/ 281 h 300"/>
                  <a:gd name="T6" fmla="*/ 323 w 367"/>
                  <a:gd name="T7" fmla="*/ 298 h 300"/>
                  <a:gd name="T8" fmla="*/ 296 w 367"/>
                  <a:gd name="T9" fmla="*/ 298 h 300"/>
                  <a:gd name="T10" fmla="*/ 275 w 367"/>
                  <a:gd name="T11" fmla="*/ 300 h 300"/>
                  <a:gd name="T12" fmla="*/ 241 w 367"/>
                  <a:gd name="T13" fmla="*/ 271 h 300"/>
                  <a:gd name="T14" fmla="*/ 223 w 367"/>
                  <a:gd name="T15" fmla="*/ 246 h 300"/>
                  <a:gd name="T16" fmla="*/ 191 w 367"/>
                  <a:gd name="T17" fmla="*/ 219 h 300"/>
                  <a:gd name="T18" fmla="*/ 158 w 367"/>
                  <a:gd name="T19" fmla="*/ 221 h 300"/>
                  <a:gd name="T20" fmla="*/ 112 w 367"/>
                  <a:gd name="T21" fmla="*/ 212 h 300"/>
                  <a:gd name="T22" fmla="*/ 104 w 367"/>
                  <a:gd name="T23" fmla="*/ 175 h 300"/>
                  <a:gd name="T24" fmla="*/ 73 w 367"/>
                  <a:gd name="T25" fmla="*/ 160 h 300"/>
                  <a:gd name="T26" fmla="*/ 46 w 367"/>
                  <a:gd name="T27" fmla="*/ 133 h 300"/>
                  <a:gd name="T28" fmla="*/ 16 w 367"/>
                  <a:gd name="T29" fmla="*/ 131 h 300"/>
                  <a:gd name="T30" fmla="*/ 14 w 367"/>
                  <a:gd name="T31" fmla="*/ 104 h 300"/>
                  <a:gd name="T32" fmla="*/ 8 w 367"/>
                  <a:gd name="T33" fmla="*/ 79 h 300"/>
                  <a:gd name="T34" fmla="*/ 19 w 367"/>
                  <a:gd name="T35" fmla="*/ 75 h 300"/>
                  <a:gd name="T36" fmla="*/ 62 w 367"/>
                  <a:gd name="T37" fmla="*/ 33 h 300"/>
                  <a:gd name="T38" fmla="*/ 89 w 367"/>
                  <a:gd name="T39" fmla="*/ 8 h 300"/>
                  <a:gd name="T40" fmla="*/ 112 w 367"/>
                  <a:gd name="T41" fmla="*/ 4 h 300"/>
                  <a:gd name="T42" fmla="*/ 139 w 367"/>
                  <a:gd name="T43" fmla="*/ 8 h 300"/>
                  <a:gd name="T44" fmla="*/ 166 w 367"/>
                  <a:gd name="T45" fmla="*/ 8 h 300"/>
                  <a:gd name="T46" fmla="*/ 169 w 367"/>
                  <a:gd name="T47" fmla="*/ 46 h 300"/>
                  <a:gd name="T48" fmla="*/ 162 w 367"/>
                  <a:gd name="T49" fmla="*/ 77 h 300"/>
                  <a:gd name="T50" fmla="*/ 173 w 367"/>
                  <a:gd name="T51" fmla="*/ 98 h 300"/>
                  <a:gd name="T52" fmla="*/ 191 w 367"/>
                  <a:gd name="T53" fmla="*/ 117 h 300"/>
                  <a:gd name="T54" fmla="*/ 210 w 367"/>
                  <a:gd name="T55" fmla="*/ 133 h 300"/>
                  <a:gd name="T56" fmla="*/ 244 w 367"/>
                  <a:gd name="T57" fmla="*/ 142 h 300"/>
                  <a:gd name="T58" fmla="*/ 271 w 367"/>
                  <a:gd name="T59" fmla="*/ 162 h 300"/>
                  <a:gd name="T60" fmla="*/ 289 w 367"/>
                  <a:gd name="T61" fmla="*/ 173 h 300"/>
                  <a:gd name="T62" fmla="*/ 308 w 367"/>
                  <a:gd name="T63" fmla="*/ 187 h 300"/>
                  <a:gd name="T64" fmla="*/ 331 w 367"/>
                  <a:gd name="T65" fmla="*/ 187 h 300"/>
                  <a:gd name="T66" fmla="*/ 339 w 367"/>
                  <a:gd name="T67" fmla="*/ 204 h 300"/>
                  <a:gd name="T68" fmla="*/ 362 w 367"/>
                  <a:gd name="T69" fmla="*/ 22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300">
                    <a:moveTo>
                      <a:pt x="367" y="235"/>
                    </a:moveTo>
                    <a:lnTo>
                      <a:pt x="344" y="258"/>
                    </a:lnTo>
                    <a:lnTo>
                      <a:pt x="331" y="250"/>
                    </a:lnTo>
                    <a:lnTo>
                      <a:pt x="321" y="258"/>
                    </a:lnTo>
                    <a:lnTo>
                      <a:pt x="337" y="273"/>
                    </a:lnTo>
                    <a:lnTo>
                      <a:pt x="327" y="281"/>
                    </a:lnTo>
                    <a:lnTo>
                      <a:pt x="327" y="292"/>
                    </a:lnTo>
                    <a:lnTo>
                      <a:pt x="323" y="298"/>
                    </a:lnTo>
                    <a:lnTo>
                      <a:pt x="306" y="281"/>
                    </a:lnTo>
                    <a:lnTo>
                      <a:pt x="296" y="298"/>
                    </a:lnTo>
                    <a:lnTo>
                      <a:pt x="283" y="294"/>
                    </a:lnTo>
                    <a:lnTo>
                      <a:pt x="275" y="300"/>
                    </a:lnTo>
                    <a:lnTo>
                      <a:pt x="264" y="281"/>
                    </a:lnTo>
                    <a:lnTo>
                      <a:pt x="241" y="271"/>
                    </a:lnTo>
                    <a:lnTo>
                      <a:pt x="237" y="260"/>
                    </a:lnTo>
                    <a:lnTo>
                      <a:pt x="223" y="246"/>
                    </a:lnTo>
                    <a:lnTo>
                      <a:pt x="206" y="242"/>
                    </a:lnTo>
                    <a:lnTo>
                      <a:pt x="191" y="219"/>
                    </a:lnTo>
                    <a:lnTo>
                      <a:pt x="179" y="225"/>
                    </a:lnTo>
                    <a:lnTo>
                      <a:pt x="158" y="221"/>
                    </a:lnTo>
                    <a:lnTo>
                      <a:pt x="131" y="231"/>
                    </a:lnTo>
                    <a:lnTo>
                      <a:pt x="112" y="212"/>
                    </a:lnTo>
                    <a:lnTo>
                      <a:pt x="112" y="185"/>
                    </a:lnTo>
                    <a:lnTo>
                      <a:pt x="104" y="175"/>
                    </a:lnTo>
                    <a:lnTo>
                      <a:pt x="96" y="181"/>
                    </a:lnTo>
                    <a:lnTo>
                      <a:pt x="73" y="160"/>
                    </a:lnTo>
                    <a:lnTo>
                      <a:pt x="48" y="160"/>
                    </a:lnTo>
                    <a:lnTo>
                      <a:pt x="46" y="133"/>
                    </a:lnTo>
                    <a:lnTo>
                      <a:pt x="19" y="133"/>
                    </a:lnTo>
                    <a:lnTo>
                      <a:pt x="16" y="131"/>
                    </a:lnTo>
                    <a:lnTo>
                      <a:pt x="21" y="117"/>
                    </a:lnTo>
                    <a:lnTo>
                      <a:pt x="14" y="104"/>
                    </a:lnTo>
                    <a:lnTo>
                      <a:pt x="0" y="96"/>
                    </a:lnTo>
                    <a:lnTo>
                      <a:pt x="8" y="79"/>
                    </a:lnTo>
                    <a:lnTo>
                      <a:pt x="8" y="75"/>
                    </a:lnTo>
                    <a:lnTo>
                      <a:pt x="19" y="75"/>
                    </a:lnTo>
                    <a:lnTo>
                      <a:pt x="41" y="71"/>
                    </a:lnTo>
                    <a:lnTo>
                      <a:pt x="62" y="33"/>
                    </a:lnTo>
                    <a:lnTo>
                      <a:pt x="81" y="23"/>
                    </a:lnTo>
                    <a:lnTo>
                      <a:pt x="89" y="8"/>
                    </a:lnTo>
                    <a:lnTo>
                      <a:pt x="100" y="12"/>
                    </a:lnTo>
                    <a:lnTo>
                      <a:pt x="112" y="4"/>
                    </a:lnTo>
                    <a:lnTo>
                      <a:pt x="131" y="0"/>
                    </a:lnTo>
                    <a:lnTo>
                      <a:pt x="139" y="8"/>
                    </a:lnTo>
                    <a:lnTo>
                      <a:pt x="150" y="6"/>
                    </a:lnTo>
                    <a:lnTo>
                      <a:pt x="166" y="8"/>
                    </a:lnTo>
                    <a:lnTo>
                      <a:pt x="179" y="31"/>
                    </a:lnTo>
                    <a:lnTo>
                      <a:pt x="169" y="46"/>
                    </a:lnTo>
                    <a:lnTo>
                      <a:pt x="162" y="62"/>
                    </a:lnTo>
                    <a:lnTo>
                      <a:pt x="162" y="77"/>
                    </a:lnTo>
                    <a:lnTo>
                      <a:pt x="173" y="87"/>
                    </a:lnTo>
                    <a:lnTo>
                      <a:pt x="173" y="98"/>
                    </a:lnTo>
                    <a:lnTo>
                      <a:pt x="183" y="102"/>
                    </a:lnTo>
                    <a:lnTo>
                      <a:pt x="191" y="117"/>
                    </a:lnTo>
                    <a:lnTo>
                      <a:pt x="208" y="119"/>
                    </a:lnTo>
                    <a:lnTo>
                      <a:pt x="210" y="133"/>
                    </a:lnTo>
                    <a:lnTo>
                      <a:pt x="235" y="131"/>
                    </a:lnTo>
                    <a:lnTo>
                      <a:pt x="244" y="142"/>
                    </a:lnTo>
                    <a:lnTo>
                      <a:pt x="254" y="146"/>
                    </a:lnTo>
                    <a:lnTo>
                      <a:pt x="271" y="162"/>
                    </a:lnTo>
                    <a:lnTo>
                      <a:pt x="275" y="177"/>
                    </a:lnTo>
                    <a:lnTo>
                      <a:pt x="289" y="173"/>
                    </a:lnTo>
                    <a:lnTo>
                      <a:pt x="304" y="173"/>
                    </a:lnTo>
                    <a:lnTo>
                      <a:pt x="308" y="187"/>
                    </a:lnTo>
                    <a:lnTo>
                      <a:pt x="325" y="200"/>
                    </a:lnTo>
                    <a:lnTo>
                      <a:pt x="331" y="187"/>
                    </a:lnTo>
                    <a:lnTo>
                      <a:pt x="346" y="198"/>
                    </a:lnTo>
                    <a:lnTo>
                      <a:pt x="339" y="204"/>
                    </a:lnTo>
                    <a:lnTo>
                      <a:pt x="360" y="217"/>
                    </a:lnTo>
                    <a:lnTo>
                      <a:pt x="362" y="225"/>
                    </a:lnTo>
                    <a:lnTo>
                      <a:pt x="367" y="23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2" name="Freeform 18">
                <a:extLst>
                  <a:ext uri="{FF2B5EF4-FFF2-40B4-BE49-F238E27FC236}">
                    <a16:creationId xmlns:a16="http://schemas.microsoft.com/office/drawing/2014/main" id="{F0753D35-29FE-46CE-984E-C72A7B69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855"/>
                <a:ext cx="208" cy="219"/>
              </a:xfrm>
              <a:custGeom>
                <a:avLst/>
                <a:gdLst>
                  <a:gd name="T0" fmla="*/ 16 w 100"/>
                  <a:gd name="T1" fmla="*/ 18 h 105"/>
                  <a:gd name="T2" fmla="*/ 20 w 100"/>
                  <a:gd name="T3" fmla="*/ 15 h 105"/>
                  <a:gd name="T4" fmla="*/ 30 w 100"/>
                  <a:gd name="T5" fmla="*/ 19 h 105"/>
                  <a:gd name="T6" fmla="*/ 37 w 100"/>
                  <a:gd name="T7" fmla="*/ 23 h 105"/>
                  <a:gd name="T8" fmla="*/ 40 w 100"/>
                  <a:gd name="T9" fmla="*/ 26 h 105"/>
                  <a:gd name="T10" fmla="*/ 37 w 100"/>
                  <a:gd name="T11" fmla="*/ 32 h 105"/>
                  <a:gd name="T12" fmla="*/ 45 w 100"/>
                  <a:gd name="T13" fmla="*/ 40 h 105"/>
                  <a:gd name="T14" fmla="*/ 52 w 100"/>
                  <a:gd name="T15" fmla="*/ 32 h 105"/>
                  <a:gd name="T16" fmla="*/ 46 w 100"/>
                  <a:gd name="T17" fmla="*/ 25 h 105"/>
                  <a:gd name="T18" fmla="*/ 45 w 100"/>
                  <a:gd name="T19" fmla="*/ 23 h 105"/>
                  <a:gd name="T20" fmla="*/ 40 w 100"/>
                  <a:gd name="T21" fmla="*/ 14 h 105"/>
                  <a:gd name="T22" fmla="*/ 39 w 100"/>
                  <a:gd name="T23" fmla="*/ 3 h 105"/>
                  <a:gd name="T24" fmla="*/ 35 w 100"/>
                  <a:gd name="T25" fmla="*/ 0 h 105"/>
                  <a:gd name="T26" fmla="*/ 67 w 100"/>
                  <a:gd name="T27" fmla="*/ 0 h 105"/>
                  <a:gd name="T28" fmla="*/ 68 w 100"/>
                  <a:gd name="T29" fmla="*/ 0 h 105"/>
                  <a:gd name="T30" fmla="*/ 68 w 100"/>
                  <a:gd name="T31" fmla="*/ 13 h 105"/>
                  <a:gd name="T32" fmla="*/ 83 w 100"/>
                  <a:gd name="T33" fmla="*/ 58 h 105"/>
                  <a:gd name="T34" fmla="*/ 92 w 100"/>
                  <a:gd name="T35" fmla="*/ 62 h 105"/>
                  <a:gd name="T36" fmla="*/ 100 w 100"/>
                  <a:gd name="T37" fmla="*/ 85 h 105"/>
                  <a:gd name="T38" fmla="*/ 90 w 100"/>
                  <a:gd name="T39" fmla="*/ 103 h 105"/>
                  <a:gd name="T40" fmla="*/ 79 w 100"/>
                  <a:gd name="T41" fmla="*/ 105 h 105"/>
                  <a:gd name="T42" fmla="*/ 74 w 100"/>
                  <a:gd name="T43" fmla="*/ 105 h 105"/>
                  <a:gd name="T44" fmla="*/ 72 w 100"/>
                  <a:gd name="T45" fmla="*/ 97 h 105"/>
                  <a:gd name="T46" fmla="*/ 64 w 100"/>
                  <a:gd name="T47" fmla="*/ 94 h 105"/>
                  <a:gd name="T48" fmla="*/ 68 w 100"/>
                  <a:gd name="T49" fmla="*/ 85 h 105"/>
                  <a:gd name="T50" fmla="*/ 63 w 100"/>
                  <a:gd name="T51" fmla="*/ 83 h 105"/>
                  <a:gd name="T52" fmla="*/ 64 w 100"/>
                  <a:gd name="T53" fmla="*/ 79 h 105"/>
                  <a:gd name="T54" fmla="*/ 57 w 100"/>
                  <a:gd name="T55" fmla="*/ 79 h 105"/>
                  <a:gd name="T56" fmla="*/ 55 w 100"/>
                  <a:gd name="T57" fmla="*/ 81 h 105"/>
                  <a:gd name="T58" fmla="*/ 52 w 100"/>
                  <a:gd name="T59" fmla="*/ 78 h 105"/>
                  <a:gd name="T60" fmla="*/ 54 w 100"/>
                  <a:gd name="T61" fmla="*/ 70 h 105"/>
                  <a:gd name="T62" fmla="*/ 46 w 100"/>
                  <a:gd name="T63" fmla="*/ 64 h 105"/>
                  <a:gd name="T64" fmla="*/ 42 w 100"/>
                  <a:gd name="T65" fmla="*/ 67 h 105"/>
                  <a:gd name="T66" fmla="*/ 38 w 100"/>
                  <a:gd name="T67" fmla="*/ 68 h 105"/>
                  <a:gd name="T68" fmla="*/ 32 w 100"/>
                  <a:gd name="T69" fmla="*/ 65 h 105"/>
                  <a:gd name="T70" fmla="*/ 21 w 100"/>
                  <a:gd name="T71" fmla="*/ 65 h 105"/>
                  <a:gd name="T72" fmla="*/ 20 w 100"/>
                  <a:gd name="T73" fmla="*/ 60 h 105"/>
                  <a:gd name="T74" fmla="*/ 14 w 100"/>
                  <a:gd name="T75" fmla="*/ 64 h 105"/>
                  <a:gd name="T76" fmla="*/ 9 w 100"/>
                  <a:gd name="T77" fmla="*/ 63 h 105"/>
                  <a:gd name="T78" fmla="*/ 9 w 100"/>
                  <a:gd name="T79" fmla="*/ 63 h 105"/>
                  <a:gd name="T80" fmla="*/ 7 w 100"/>
                  <a:gd name="T81" fmla="*/ 56 h 105"/>
                  <a:gd name="T82" fmla="*/ 9 w 100"/>
                  <a:gd name="T83" fmla="*/ 50 h 105"/>
                  <a:gd name="T84" fmla="*/ 8 w 100"/>
                  <a:gd name="T85" fmla="*/ 42 h 105"/>
                  <a:gd name="T86" fmla="*/ 2 w 100"/>
                  <a:gd name="T87" fmla="*/ 35 h 105"/>
                  <a:gd name="T88" fmla="*/ 4 w 100"/>
                  <a:gd name="T89" fmla="*/ 31 h 105"/>
                  <a:gd name="T90" fmla="*/ 0 w 100"/>
                  <a:gd name="T91" fmla="*/ 27 h 105"/>
                  <a:gd name="T92" fmla="*/ 16 w 100"/>
                  <a:gd name="T93" fmla="*/ 26 h 105"/>
                  <a:gd name="T94" fmla="*/ 16 w 100"/>
                  <a:gd name="T95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05">
                    <a:moveTo>
                      <a:pt x="16" y="18"/>
                    </a:moveTo>
                    <a:cubicBezTo>
                      <a:pt x="18" y="18"/>
                      <a:pt x="19" y="16"/>
                      <a:pt x="20" y="15"/>
                    </a:cubicBezTo>
                    <a:cubicBezTo>
                      <a:pt x="22" y="11"/>
                      <a:pt x="29" y="16"/>
                      <a:pt x="30" y="19"/>
                    </a:cubicBezTo>
                    <a:cubicBezTo>
                      <a:pt x="32" y="23"/>
                      <a:pt x="35" y="22"/>
                      <a:pt x="37" y="23"/>
                    </a:cubicBezTo>
                    <a:cubicBezTo>
                      <a:pt x="38" y="23"/>
                      <a:pt x="39" y="25"/>
                      <a:pt x="40" y="26"/>
                    </a:cubicBezTo>
                    <a:cubicBezTo>
                      <a:pt x="39" y="28"/>
                      <a:pt x="37" y="30"/>
                      <a:pt x="37" y="32"/>
                    </a:cubicBezTo>
                    <a:cubicBezTo>
                      <a:pt x="37" y="36"/>
                      <a:pt x="41" y="40"/>
                      <a:pt x="45" y="40"/>
                    </a:cubicBezTo>
                    <a:cubicBezTo>
                      <a:pt x="49" y="40"/>
                      <a:pt x="52" y="36"/>
                      <a:pt x="52" y="32"/>
                    </a:cubicBezTo>
                    <a:cubicBezTo>
                      <a:pt x="52" y="29"/>
                      <a:pt x="49" y="25"/>
                      <a:pt x="46" y="25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0" y="19"/>
                      <a:pt x="39" y="17"/>
                      <a:pt x="40" y="14"/>
                    </a:cubicBezTo>
                    <a:cubicBezTo>
                      <a:pt x="41" y="10"/>
                      <a:pt x="48" y="9"/>
                      <a:pt x="39" y="3"/>
                    </a:cubicBezTo>
                    <a:cubicBezTo>
                      <a:pt x="37" y="2"/>
                      <a:pt x="36" y="1"/>
                      <a:pt x="35" y="0"/>
                    </a:cubicBezTo>
                    <a:cubicBezTo>
                      <a:pt x="46" y="0"/>
                      <a:pt x="60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92" y="62"/>
                      <a:pt x="92" y="62"/>
                      <a:pt x="92" y="62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7"/>
                      <a:pt x="13" y="27"/>
                      <a:pt x="16" y="26"/>
                    </a:cubicBezTo>
                    <a:cubicBezTo>
                      <a:pt x="17" y="25"/>
                      <a:pt x="17" y="22"/>
                      <a:pt x="16" y="1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3" name="Freeform 19">
                <a:extLst>
                  <a:ext uri="{FF2B5EF4-FFF2-40B4-BE49-F238E27FC236}">
                    <a16:creationId xmlns:a16="http://schemas.microsoft.com/office/drawing/2014/main" id="{9D1A93F3-704E-422A-B303-5040D026A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2980"/>
                <a:ext cx="198" cy="150"/>
              </a:xfrm>
              <a:custGeom>
                <a:avLst/>
                <a:gdLst>
                  <a:gd name="T0" fmla="*/ 193 w 198"/>
                  <a:gd name="T1" fmla="*/ 150 h 150"/>
                  <a:gd name="T2" fmla="*/ 164 w 198"/>
                  <a:gd name="T3" fmla="*/ 134 h 150"/>
                  <a:gd name="T4" fmla="*/ 164 w 198"/>
                  <a:gd name="T5" fmla="*/ 138 h 150"/>
                  <a:gd name="T6" fmla="*/ 158 w 198"/>
                  <a:gd name="T7" fmla="*/ 142 h 150"/>
                  <a:gd name="T8" fmla="*/ 148 w 198"/>
                  <a:gd name="T9" fmla="*/ 131 h 150"/>
                  <a:gd name="T10" fmla="*/ 137 w 198"/>
                  <a:gd name="T11" fmla="*/ 131 h 150"/>
                  <a:gd name="T12" fmla="*/ 131 w 198"/>
                  <a:gd name="T13" fmla="*/ 121 h 150"/>
                  <a:gd name="T14" fmla="*/ 129 w 198"/>
                  <a:gd name="T15" fmla="*/ 111 h 150"/>
                  <a:gd name="T16" fmla="*/ 114 w 198"/>
                  <a:gd name="T17" fmla="*/ 108 h 150"/>
                  <a:gd name="T18" fmla="*/ 106 w 198"/>
                  <a:gd name="T19" fmla="*/ 117 h 150"/>
                  <a:gd name="T20" fmla="*/ 93 w 198"/>
                  <a:gd name="T21" fmla="*/ 115 h 150"/>
                  <a:gd name="T22" fmla="*/ 85 w 198"/>
                  <a:gd name="T23" fmla="*/ 123 h 150"/>
                  <a:gd name="T24" fmla="*/ 79 w 198"/>
                  <a:gd name="T25" fmla="*/ 123 h 150"/>
                  <a:gd name="T26" fmla="*/ 68 w 198"/>
                  <a:gd name="T27" fmla="*/ 117 h 150"/>
                  <a:gd name="T28" fmla="*/ 52 w 198"/>
                  <a:gd name="T29" fmla="*/ 117 h 150"/>
                  <a:gd name="T30" fmla="*/ 50 w 198"/>
                  <a:gd name="T31" fmla="*/ 111 h 150"/>
                  <a:gd name="T32" fmla="*/ 37 w 198"/>
                  <a:gd name="T33" fmla="*/ 111 h 150"/>
                  <a:gd name="T34" fmla="*/ 31 w 198"/>
                  <a:gd name="T35" fmla="*/ 104 h 150"/>
                  <a:gd name="T36" fmla="*/ 10 w 198"/>
                  <a:gd name="T37" fmla="*/ 100 h 150"/>
                  <a:gd name="T38" fmla="*/ 0 w 198"/>
                  <a:gd name="T39" fmla="*/ 92 h 150"/>
                  <a:gd name="T40" fmla="*/ 2 w 198"/>
                  <a:gd name="T41" fmla="*/ 77 h 150"/>
                  <a:gd name="T42" fmla="*/ 12 w 198"/>
                  <a:gd name="T43" fmla="*/ 75 h 150"/>
                  <a:gd name="T44" fmla="*/ 14 w 198"/>
                  <a:gd name="T45" fmla="*/ 63 h 150"/>
                  <a:gd name="T46" fmla="*/ 27 w 198"/>
                  <a:gd name="T47" fmla="*/ 54 h 150"/>
                  <a:gd name="T48" fmla="*/ 37 w 198"/>
                  <a:gd name="T49" fmla="*/ 42 h 150"/>
                  <a:gd name="T50" fmla="*/ 29 w 198"/>
                  <a:gd name="T51" fmla="*/ 27 h 150"/>
                  <a:gd name="T52" fmla="*/ 33 w 198"/>
                  <a:gd name="T53" fmla="*/ 17 h 150"/>
                  <a:gd name="T54" fmla="*/ 39 w 198"/>
                  <a:gd name="T55" fmla="*/ 11 h 150"/>
                  <a:gd name="T56" fmla="*/ 50 w 198"/>
                  <a:gd name="T57" fmla="*/ 6 h 150"/>
                  <a:gd name="T58" fmla="*/ 50 w 198"/>
                  <a:gd name="T59" fmla="*/ 6 h 150"/>
                  <a:gd name="T60" fmla="*/ 60 w 198"/>
                  <a:gd name="T61" fmla="*/ 8 h 150"/>
                  <a:gd name="T62" fmla="*/ 73 w 198"/>
                  <a:gd name="T63" fmla="*/ 0 h 150"/>
                  <a:gd name="T64" fmla="*/ 75 w 198"/>
                  <a:gd name="T65" fmla="*/ 11 h 150"/>
                  <a:gd name="T66" fmla="*/ 98 w 198"/>
                  <a:gd name="T67" fmla="*/ 11 h 150"/>
                  <a:gd name="T68" fmla="*/ 110 w 198"/>
                  <a:gd name="T69" fmla="*/ 17 h 150"/>
                  <a:gd name="T70" fmla="*/ 118 w 198"/>
                  <a:gd name="T71" fmla="*/ 15 h 150"/>
                  <a:gd name="T72" fmla="*/ 127 w 198"/>
                  <a:gd name="T73" fmla="*/ 8 h 150"/>
                  <a:gd name="T74" fmla="*/ 143 w 198"/>
                  <a:gd name="T75" fmla="*/ 21 h 150"/>
                  <a:gd name="T76" fmla="*/ 139 w 198"/>
                  <a:gd name="T77" fmla="*/ 38 h 150"/>
                  <a:gd name="T78" fmla="*/ 145 w 198"/>
                  <a:gd name="T79" fmla="*/ 44 h 150"/>
                  <a:gd name="T80" fmla="*/ 150 w 198"/>
                  <a:gd name="T81" fmla="*/ 40 h 150"/>
                  <a:gd name="T82" fmla="*/ 164 w 198"/>
                  <a:gd name="T83" fmla="*/ 40 h 150"/>
                  <a:gd name="T84" fmla="*/ 162 w 198"/>
                  <a:gd name="T85" fmla="*/ 48 h 150"/>
                  <a:gd name="T86" fmla="*/ 173 w 198"/>
                  <a:gd name="T87" fmla="*/ 52 h 150"/>
                  <a:gd name="T88" fmla="*/ 164 w 198"/>
                  <a:gd name="T89" fmla="*/ 71 h 150"/>
                  <a:gd name="T90" fmla="*/ 181 w 198"/>
                  <a:gd name="T91" fmla="*/ 77 h 150"/>
                  <a:gd name="T92" fmla="*/ 185 w 198"/>
                  <a:gd name="T93" fmla="*/ 98 h 150"/>
                  <a:gd name="T94" fmla="*/ 177 w 198"/>
                  <a:gd name="T95" fmla="*/ 115 h 150"/>
                  <a:gd name="T96" fmla="*/ 191 w 198"/>
                  <a:gd name="T97" fmla="*/ 123 h 150"/>
                  <a:gd name="T98" fmla="*/ 198 w 198"/>
                  <a:gd name="T99" fmla="*/ 136 h 150"/>
                  <a:gd name="T100" fmla="*/ 193 w 198"/>
                  <a:gd name="T10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8" h="150">
                    <a:moveTo>
                      <a:pt x="193" y="150"/>
                    </a:moveTo>
                    <a:lnTo>
                      <a:pt x="164" y="134"/>
                    </a:lnTo>
                    <a:lnTo>
                      <a:pt x="164" y="138"/>
                    </a:lnTo>
                    <a:lnTo>
                      <a:pt x="158" y="142"/>
                    </a:lnTo>
                    <a:lnTo>
                      <a:pt x="148" y="131"/>
                    </a:lnTo>
                    <a:lnTo>
                      <a:pt x="137" y="131"/>
                    </a:lnTo>
                    <a:lnTo>
                      <a:pt x="131" y="121"/>
                    </a:lnTo>
                    <a:lnTo>
                      <a:pt x="129" y="111"/>
                    </a:lnTo>
                    <a:lnTo>
                      <a:pt x="114" y="108"/>
                    </a:lnTo>
                    <a:lnTo>
                      <a:pt x="106" y="117"/>
                    </a:lnTo>
                    <a:lnTo>
                      <a:pt x="93" y="115"/>
                    </a:lnTo>
                    <a:lnTo>
                      <a:pt x="85" y="123"/>
                    </a:lnTo>
                    <a:lnTo>
                      <a:pt x="79" y="123"/>
                    </a:lnTo>
                    <a:lnTo>
                      <a:pt x="68" y="117"/>
                    </a:lnTo>
                    <a:lnTo>
                      <a:pt x="52" y="117"/>
                    </a:lnTo>
                    <a:lnTo>
                      <a:pt x="50" y="111"/>
                    </a:lnTo>
                    <a:lnTo>
                      <a:pt x="37" y="111"/>
                    </a:lnTo>
                    <a:lnTo>
                      <a:pt x="31" y="104"/>
                    </a:lnTo>
                    <a:lnTo>
                      <a:pt x="10" y="100"/>
                    </a:lnTo>
                    <a:lnTo>
                      <a:pt x="0" y="92"/>
                    </a:lnTo>
                    <a:lnTo>
                      <a:pt x="2" y="77"/>
                    </a:lnTo>
                    <a:lnTo>
                      <a:pt x="12" y="75"/>
                    </a:lnTo>
                    <a:lnTo>
                      <a:pt x="14" y="63"/>
                    </a:lnTo>
                    <a:lnTo>
                      <a:pt x="27" y="54"/>
                    </a:lnTo>
                    <a:lnTo>
                      <a:pt x="37" y="42"/>
                    </a:lnTo>
                    <a:lnTo>
                      <a:pt x="29" y="27"/>
                    </a:lnTo>
                    <a:lnTo>
                      <a:pt x="33" y="17"/>
                    </a:lnTo>
                    <a:lnTo>
                      <a:pt x="39" y="11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60" y="8"/>
                    </a:lnTo>
                    <a:lnTo>
                      <a:pt x="73" y="0"/>
                    </a:lnTo>
                    <a:lnTo>
                      <a:pt x="75" y="11"/>
                    </a:lnTo>
                    <a:lnTo>
                      <a:pt x="98" y="11"/>
                    </a:lnTo>
                    <a:lnTo>
                      <a:pt x="110" y="17"/>
                    </a:lnTo>
                    <a:lnTo>
                      <a:pt x="118" y="15"/>
                    </a:lnTo>
                    <a:lnTo>
                      <a:pt x="127" y="8"/>
                    </a:lnTo>
                    <a:lnTo>
                      <a:pt x="143" y="21"/>
                    </a:lnTo>
                    <a:lnTo>
                      <a:pt x="139" y="38"/>
                    </a:lnTo>
                    <a:lnTo>
                      <a:pt x="145" y="44"/>
                    </a:lnTo>
                    <a:lnTo>
                      <a:pt x="150" y="40"/>
                    </a:lnTo>
                    <a:lnTo>
                      <a:pt x="164" y="40"/>
                    </a:lnTo>
                    <a:lnTo>
                      <a:pt x="162" y="48"/>
                    </a:lnTo>
                    <a:lnTo>
                      <a:pt x="173" y="52"/>
                    </a:lnTo>
                    <a:lnTo>
                      <a:pt x="164" y="71"/>
                    </a:lnTo>
                    <a:lnTo>
                      <a:pt x="181" y="77"/>
                    </a:lnTo>
                    <a:lnTo>
                      <a:pt x="185" y="98"/>
                    </a:lnTo>
                    <a:lnTo>
                      <a:pt x="177" y="115"/>
                    </a:lnTo>
                    <a:lnTo>
                      <a:pt x="191" y="123"/>
                    </a:lnTo>
                    <a:lnTo>
                      <a:pt x="198" y="136"/>
                    </a:lnTo>
                    <a:lnTo>
                      <a:pt x="193" y="15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2B264FB3-0734-4C0E-8232-280FC1FBA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" y="2911"/>
                <a:ext cx="142" cy="225"/>
              </a:xfrm>
              <a:custGeom>
                <a:avLst/>
                <a:gdLst>
                  <a:gd name="T0" fmla="*/ 44 w 68"/>
                  <a:gd name="T1" fmla="*/ 77 h 108"/>
                  <a:gd name="T2" fmla="*/ 42 w 68"/>
                  <a:gd name="T3" fmla="*/ 83 h 108"/>
                  <a:gd name="T4" fmla="*/ 37 w 68"/>
                  <a:gd name="T5" fmla="*/ 86 h 108"/>
                  <a:gd name="T6" fmla="*/ 38 w 68"/>
                  <a:gd name="T7" fmla="*/ 93 h 108"/>
                  <a:gd name="T8" fmla="*/ 34 w 68"/>
                  <a:gd name="T9" fmla="*/ 100 h 108"/>
                  <a:gd name="T10" fmla="*/ 29 w 68"/>
                  <a:gd name="T11" fmla="*/ 102 h 108"/>
                  <a:gd name="T12" fmla="*/ 26 w 68"/>
                  <a:gd name="T13" fmla="*/ 108 h 108"/>
                  <a:gd name="T14" fmla="*/ 23 w 68"/>
                  <a:gd name="T15" fmla="*/ 102 h 108"/>
                  <a:gd name="T16" fmla="*/ 18 w 68"/>
                  <a:gd name="T17" fmla="*/ 102 h 108"/>
                  <a:gd name="T18" fmla="*/ 17 w 68"/>
                  <a:gd name="T19" fmla="*/ 95 h 108"/>
                  <a:gd name="T20" fmla="*/ 10 w 68"/>
                  <a:gd name="T21" fmla="*/ 85 h 108"/>
                  <a:gd name="T22" fmla="*/ 8 w 68"/>
                  <a:gd name="T23" fmla="*/ 79 h 108"/>
                  <a:gd name="T24" fmla="*/ 3 w 68"/>
                  <a:gd name="T25" fmla="*/ 69 h 108"/>
                  <a:gd name="T26" fmla="*/ 1 w 68"/>
                  <a:gd name="T27" fmla="*/ 60 h 108"/>
                  <a:gd name="T28" fmla="*/ 11 w 68"/>
                  <a:gd name="T29" fmla="*/ 49 h 108"/>
                  <a:gd name="T30" fmla="*/ 13 w 68"/>
                  <a:gd name="T31" fmla="*/ 37 h 108"/>
                  <a:gd name="T32" fmla="*/ 24 w 68"/>
                  <a:gd name="T33" fmla="*/ 34 h 108"/>
                  <a:gd name="T34" fmla="*/ 26 w 68"/>
                  <a:gd name="T35" fmla="*/ 21 h 108"/>
                  <a:gd name="T36" fmla="*/ 38 w 68"/>
                  <a:gd name="T37" fmla="*/ 20 h 108"/>
                  <a:gd name="T38" fmla="*/ 44 w 68"/>
                  <a:gd name="T39" fmla="*/ 11 h 108"/>
                  <a:gd name="T40" fmla="*/ 56 w 68"/>
                  <a:gd name="T41" fmla="*/ 1 h 108"/>
                  <a:gd name="T42" fmla="*/ 59 w 68"/>
                  <a:gd name="T43" fmla="*/ 0 h 108"/>
                  <a:gd name="T44" fmla="*/ 63 w 68"/>
                  <a:gd name="T45" fmla="*/ 4 h 108"/>
                  <a:gd name="T46" fmla="*/ 61 w 68"/>
                  <a:gd name="T47" fmla="*/ 8 h 108"/>
                  <a:gd name="T48" fmla="*/ 67 w 68"/>
                  <a:gd name="T49" fmla="*/ 15 h 108"/>
                  <a:gd name="T50" fmla="*/ 68 w 68"/>
                  <a:gd name="T51" fmla="*/ 23 h 108"/>
                  <a:gd name="T52" fmla="*/ 66 w 68"/>
                  <a:gd name="T53" fmla="*/ 29 h 108"/>
                  <a:gd name="T54" fmla="*/ 68 w 68"/>
                  <a:gd name="T55" fmla="*/ 36 h 108"/>
                  <a:gd name="T56" fmla="*/ 63 w 68"/>
                  <a:gd name="T57" fmla="*/ 38 h 108"/>
                  <a:gd name="T58" fmla="*/ 60 w 68"/>
                  <a:gd name="T59" fmla="*/ 41 h 108"/>
                  <a:gd name="T60" fmla="*/ 58 w 68"/>
                  <a:gd name="T61" fmla="*/ 46 h 108"/>
                  <a:gd name="T62" fmla="*/ 62 w 68"/>
                  <a:gd name="T63" fmla="*/ 53 h 108"/>
                  <a:gd name="T64" fmla="*/ 57 w 68"/>
                  <a:gd name="T65" fmla="*/ 59 h 108"/>
                  <a:gd name="T66" fmla="*/ 51 w 68"/>
                  <a:gd name="T67" fmla="*/ 63 h 108"/>
                  <a:gd name="T68" fmla="*/ 50 w 68"/>
                  <a:gd name="T69" fmla="*/ 69 h 108"/>
                  <a:gd name="T70" fmla="*/ 45 w 68"/>
                  <a:gd name="T71" fmla="*/ 70 h 108"/>
                  <a:gd name="T72" fmla="*/ 44 w 68"/>
                  <a:gd name="T73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108">
                    <a:moveTo>
                      <a:pt x="44" y="77"/>
                    </a:moveTo>
                    <a:cubicBezTo>
                      <a:pt x="42" y="83"/>
                      <a:pt x="42" y="83"/>
                      <a:pt x="42" y="83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29" y="102"/>
                      <a:pt x="29" y="102"/>
                      <a:pt x="29" y="102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3" y="102"/>
                      <a:pt x="23" y="102"/>
                      <a:pt x="23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1"/>
                      <a:pt x="17" y="98"/>
                      <a:pt x="17" y="95"/>
                    </a:cubicBezTo>
                    <a:cubicBezTo>
                      <a:pt x="17" y="88"/>
                      <a:pt x="15" y="86"/>
                      <a:pt x="10" y="85"/>
                    </a:cubicBezTo>
                    <a:cubicBezTo>
                      <a:pt x="6" y="84"/>
                      <a:pt x="5" y="82"/>
                      <a:pt x="8" y="79"/>
                    </a:cubicBezTo>
                    <a:cubicBezTo>
                      <a:pt x="12" y="75"/>
                      <a:pt x="6" y="72"/>
                      <a:pt x="3" y="69"/>
                    </a:cubicBezTo>
                    <a:cubicBezTo>
                      <a:pt x="1" y="66"/>
                      <a:pt x="2" y="62"/>
                      <a:pt x="1" y="60"/>
                    </a:cubicBezTo>
                    <a:cubicBezTo>
                      <a:pt x="0" y="57"/>
                      <a:pt x="7" y="53"/>
                      <a:pt x="11" y="49"/>
                    </a:cubicBezTo>
                    <a:cubicBezTo>
                      <a:pt x="14" y="44"/>
                      <a:pt x="12" y="40"/>
                      <a:pt x="13" y="37"/>
                    </a:cubicBezTo>
                    <a:cubicBezTo>
                      <a:pt x="14" y="35"/>
                      <a:pt x="22" y="36"/>
                      <a:pt x="24" y="34"/>
                    </a:cubicBezTo>
                    <a:cubicBezTo>
                      <a:pt x="25" y="32"/>
                      <a:pt x="26" y="21"/>
                      <a:pt x="26" y="21"/>
                    </a:cubicBezTo>
                    <a:cubicBezTo>
                      <a:pt x="26" y="21"/>
                      <a:pt x="34" y="20"/>
                      <a:pt x="38" y="20"/>
                    </a:cubicBezTo>
                    <a:cubicBezTo>
                      <a:pt x="42" y="19"/>
                      <a:pt x="43" y="16"/>
                      <a:pt x="44" y="11"/>
                    </a:cubicBezTo>
                    <a:cubicBezTo>
                      <a:pt x="44" y="6"/>
                      <a:pt x="50" y="2"/>
                      <a:pt x="56" y="1"/>
                    </a:cubicBezTo>
                    <a:cubicBezTo>
                      <a:pt x="57" y="1"/>
                      <a:pt x="58" y="0"/>
                      <a:pt x="59" y="0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4" y="7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299ECD33-77C9-4193-9C15-A6B038D65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3595"/>
                <a:ext cx="256" cy="237"/>
              </a:xfrm>
              <a:custGeom>
                <a:avLst/>
                <a:gdLst>
                  <a:gd name="T0" fmla="*/ 123 w 123"/>
                  <a:gd name="T1" fmla="*/ 83 h 114"/>
                  <a:gd name="T2" fmla="*/ 120 w 123"/>
                  <a:gd name="T3" fmla="*/ 87 h 114"/>
                  <a:gd name="T4" fmla="*/ 108 w 123"/>
                  <a:gd name="T5" fmla="*/ 92 h 114"/>
                  <a:gd name="T6" fmla="*/ 101 w 123"/>
                  <a:gd name="T7" fmla="*/ 108 h 114"/>
                  <a:gd name="T8" fmla="*/ 87 w 123"/>
                  <a:gd name="T9" fmla="*/ 114 h 114"/>
                  <a:gd name="T10" fmla="*/ 83 w 123"/>
                  <a:gd name="T11" fmla="*/ 104 h 114"/>
                  <a:gd name="T12" fmla="*/ 72 w 123"/>
                  <a:gd name="T13" fmla="*/ 105 h 114"/>
                  <a:gd name="T14" fmla="*/ 65 w 123"/>
                  <a:gd name="T15" fmla="*/ 103 h 114"/>
                  <a:gd name="T16" fmla="*/ 64 w 123"/>
                  <a:gd name="T17" fmla="*/ 101 h 114"/>
                  <a:gd name="T18" fmla="*/ 54 w 123"/>
                  <a:gd name="T19" fmla="*/ 102 h 114"/>
                  <a:gd name="T20" fmla="*/ 51 w 123"/>
                  <a:gd name="T21" fmla="*/ 108 h 114"/>
                  <a:gd name="T22" fmla="*/ 47 w 123"/>
                  <a:gd name="T23" fmla="*/ 107 h 114"/>
                  <a:gd name="T24" fmla="*/ 42 w 123"/>
                  <a:gd name="T25" fmla="*/ 104 h 114"/>
                  <a:gd name="T26" fmla="*/ 42 w 123"/>
                  <a:gd name="T27" fmla="*/ 97 h 114"/>
                  <a:gd name="T28" fmla="*/ 39 w 123"/>
                  <a:gd name="T29" fmla="*/ 96 h 114"/>
                  <a:gd name="T30" fmla="*/ 37 w 123"/>
                  <a:gd name="T31" fmla="*/ 101 h 114"/>
                  <a:gd name="T32" fmla="*/ 35 w 123"/>
                  <a:gd name="T33" fmla="*/ 106 h 114"/>
                  <a:gd name="T34" fmla="*/ 31 w 123"/>
                  <a:gd name="T35" fmla="*/ 103 h 114"/>
                  <a:gd name="T36" fmla="*/ 24 w 123"/>
                  <a:gd name="T37" fmla="*/ 104 h 114"/>
                  <a:gd name="T38" fmla="*/ 20 w 123"/>
                  <a:gd name="T39" fmla="*/ 101 h 114"/>
                  <a:gd name="T40" fmla="*/ 15 w 123"/>
                  <a:gd name="T41" fmla="*/ 106 h 114"/>
                  <a:gd name="T42" fmla="*/ 15 w 123"/>
                  <a:gd name="T43" fmla="*/ 106 h 114"/>
                  <a:gd name="T44" fmla="*/ 14 w 123"/>
                  <a:gd name="T45" fmla="*/ 104 h 114"/>
                  <a:gd name="T46" fmla="*/ 9 w 123"/>
                  <a:gd name="T47" fmla="*/ 97 h 114"/>
                  <a:gd name="T48" fmla="*/ 9 w 123"/>
                  <a:gd name="T49" fmla="*/ 89 h 114"/>
                  <a:gd name="T50" fmla="*/ 8 w 123"/>
                  <a:gd name="T51" fmla="*/ 80 h 114"/>
                  <a:gd name="T52" fmla="*/ 2 w 123"/>
                  <a:gd name="T53" fmla="*/ 75 h 114"/>
                  <a:gd name="T54" fmla="*/ 6 w 123"/>
                  <a:gd name="T55" fmla="*/ 69 h 114"/>
                  <a:gd name="T56" fmla="*/ 12 w 123"/>
                  <a:gd name="T57" fmla="*/ 65 h 114"/>
                  <a:gd name="T58" fmla="*/ 18 w 123"/>
                  <a:gd name="T59" fmla="*/ 69 h 114"/>
                  <a:gd name="T60" fmla="*/ 25 w 123"/>
                  <a:gd name="T61" fmla="*/ 66 h 114"/>
                  <a:gd name="T62" fmla="*/ 27 w 123"/>
                  <a:gd name="T63" fmla="*/ 56 h 114"/>
                  <a:gd name="T64" fmla="*/ 25 w 123"/>
                  <a:gd name="T65" fmla="*/ 46 h 114"/>
                  <a:gd name="T66" fmla="*/ 34 w 123"/>
                  <a:gd name="T67" fmla="*/ 36 h 114"/>
                  <a:gd name="T68" fmla="*/ 35 w 123"/>
                  <a:gd name="T69" fmla="*/ 31 h 114"/>
                  <a:gd name="T70" fmla="*/ 30 w 123"/>
                  <a:gd name="T71" fmla="*/ 19 h 114"/>
                  <a:gd name="T72" fmla="*/ 31 w 123"/>
                  <a:gd name="T73" fmla="*/ 19 h 114"/>
                  <a:gd name="T74" fmla="*/ 40 w 123"/>
                  <a:gd name="T75" fmla="*/ 8 h 114"/>
                  <a:gd name="T76" fmla="*/ 40 w 123"/>
                  <a:gd name="T77" fmla="*/ 3 h 114"/>
                  <a:gd name="T78" fmla="*/ 51 w 123"/>
                  <a:gd name="T79" fmla="*/ 3 h 114"/>
                  <a:gd name="T80" fmla="*/ 56 w 123"/>
                  <a:gd name="T81" fmla="*/ 0 h 114"/>
                  <a:gd name="T82" fmla="*/ 62 w 123"/>
                  <a:gd name="T83" fmla="*/ 3 h 114"/>
                  <a:gd name="T84" fmla="*/ 67 w 123"/>
                  <a:gd name="T85" fmla="*/ 6 h 114"/>
                  <a:gd name="T86" fmla="*/ 73 w 123"/>
                  <a:gd name="T87" fmla="*/ 7 h 114"/>
                  <a:gd name="T88" fmla="*/ 75 w 123"/>
                  <a:gd name="T89" fmla="*/ 21 h 114"/>
                  <a:gd name="T90" fmla="*/ 81 w 123"/>
                  <a:gd name="T91" fmla="*/ 22 h 114"/>
                  <a:gd name="T92" fmla="*/ 87 w 123"/>
                  <a:gd name="T93" fmla="*/ 25 h 114"/>
                  <a:gd name="T94" fmla="*/ 88 w 123"/>
                  <a:gd name="T95" fmla="*/ 29 h 114"/>
                  <a:gd name="T96" fmla="*/ 92 w 123"/>
                  <a:gd name="T97" fmla="*/ 27 h 114"/>
                  <a:gd name="T98" fmla="*/ 103 w 123"/>
                  <a:gd name="T99" fmla="*/ 37 h 114"/>
                  <a:gd name="T100" fmla="*/ 102 w 123"/>
                  <a:gd name="T101" fmla="*/ 45 h 114"/>
                  <a:gd name="T102" fmla="*/ 97 w 123"/>
                  <a:gd name="T103" fmla="*/ 51 h 114"/>
                  <a:gd name="T104" fmla="*/ 101 w 123"/>
                  <a:gd name="T105" fmla="*/ 56 h 114"/>
                  <a:gd name="T106" fmla="*/ 105 w 123"/>
                  <a:gd name="T107" fmla="*/ 54 h 114"/>
                  <a:gd name="T108" fmla="*/ 110 w 123"/>
                  <a:gd name="T109" fmla="*/ 56 h 114"/>
                  <a:gd name="T110" fmla="*/ 110 w 123"/>
                  <a:gd name="T111" fmla="*/ 62 h 114"/>
                  <a:gd name="T112" fmla="*/ 113 w 123"/>
                  <a:gd name="T113" fmla="*/ 64 h 114"/>
                  <a:gd name="T114" fmla="*/ 118 w 123"/>
                  <a:gd name="T115" fmla="*/ 65 h 114"/>
                  <a:gd name="T116" fmla="*/ 119 w 123"/>
                  <a:gd name="T117" fmla="*/ 70 h 114"/>
                  <a:gd name="T118" fmla="*/ 122 w 123"/>
                  <a:gd name="T119" fmla="*/ 73 h 114"/>
                  <a:gd name="T120" fmla="*/ 123 w 123"/>
                  <a:gd name="T121" fmla="*/ 8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" h="114">
                    <a:moveTo>
                      <a:pt x="123" y="83"/>
                    </a:moveTo>
                    <a:cubicBezTo>
                      <a:pt x="122" y="84"/>
                      <a:pt x="121" y="86"/>
                      <a:pt x="120" y="87"/>
                    </a:cubicBezTo>
                    <a:cubicBezTo>
                      <a:pt x="115" y="92"/>
                      <a:pt x="113" y="88"/>
                      <a:pt x="108" y="92"/>
                    </a:cubicBezTo>
                    <a:cubicBezTo>
                      <a:pt x="103" y="96"/>
                      <a:pt x="104" y="102"/>
                      <a:pt x="101" y="108"/>
                    </a:cubicBezTo>
                    <a:cubicBezTo>
                      <a:pt x="99" y="113"/>
                      <a:pt x="93" y="110"/>
                      <a:pt x="87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5" y="105"/>
                      <a:pt x="15" y="104"/>
                      <a:pt x="14" y="104"/>
                    </a:cubicBezTo>
                    <a:cubicBezTo>
                      <a:pt x="13" y="104"/>
                      <a:pt x="9" y="100"/>
                      <a:pt x="9" y="97"/>
                    </a:cubicBezTo>
                    <a:cubicBezTo>
                      <a:pt x="8" y="94"/>
                      <a:pt x="8" y="92"/>
                      <a:pt x="9" y="89"/>
                    </a:cubicBezTo>
                    <a:cubicBezTo>
                      <a:pt x="10" y="86"/>
                      <a:pt x="10" y="82"/>
                      <a:pt x="8" y="80"/>
                    </a:cubicBezTo>
                    <a:cubicBezTo>
                      <a:pt x="5" y="78"/>
                      <a:pt x="0" y="77"/>
                      <a:pt x="2" y="75"/>
                    </a:cubicBezTo>
                    <a:cubicBezTo>
                      <a:pt x="3" y="74"/>
                      <a:pt x="6" y="72"/>
                      <a:pt x="6" y="69"/>
                    </a:cubicBezTo>
                    <a:cubicBezTo>
                      <a:pt x="6" y="66"/>
                      <a:pt x="11" y="64"/>
                      <a:pt x="12" y="65"/>
                    </a:cubicBezTo>
                    <a:cubicBezTo>
                      <a:pt x="13" y="66"/>
                      <a:pt x="13" y="69"/>
                      <a:pt x="18" y="69"/>
                    </a:cubicBezTo>
                    <a:cubicBezTo>
                      <a:pt x="23" y="69"/>
                      <a:pt x="22" y="70"/>
                      <a:pt x="25" y="66"/>
                    </a:cubicBezTo>
                    <a:cubicBezTo>
                      <a:pt x="27" y="61"/>
                      <a:pt x="29" y="59"/>
                      <a:pt x="27" y="56"/>
                    </a:cubicBezTo>
                    <a:cubicBezTo>
                      <a:pt x="26" y="52"/>
                      <a:pt x="23" y="48"/>
                      <a:pt x="25" y="46"/>
                    </a:cubicBezTo>
                    <a:cubicBezTo>
                      <a:pt x="27" y="44"/>
                      <a:pt x="33" y="38"/>
                      <a:pt x="34" y="36"/>
                    </a:cubicBezTo>
                    <a:cubicBezTo>
                      <a:pt x="35" y="34"/>
                      <a:pt x="36" y="33"/>
                      <a:pt x="35" y="31"/>
                    </a:cubicBezTo>
                    <a:cubicBezTo>
                      <a:pt x="33" y="29"/>
                      <a:pt x="31" y="22"/>
                      <a:pt x="30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41" y="11"/>
                      <a:pt x="40" y="8"/>
                    </a:cubicBezTo>
                    <a:cubicBezTo>
                      <a:pt x="40" y="6"/>
                      <a:pt x="40" y="3"/>
                      <a:pt x="40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3"/>
                      <a:pt x="53" y="0"/>
                      <a:pt x="56" y="0"/>
                    </a:cubicBezTo>
                    <a:cubicBezTo>
                      <a:pt x="58" y="0"/>
                      <a:pt x="62" y="0"/>
                      <a:pt x="62" y="3"/>
                    </a:cubicBezTo>
                    <a:cubicBezTo>
                      <a:pt x="62" y="5"/>
                      <a:pt x="66" y="6"/>
                      <a:pt x="67" y="6"/>
                    </a:cubicBezTo>
                    <a:cubicBezTo>
                      <a:pt x="67" y="6"/>
                      <a:pt x="73" y="7"/>
                      <a:pt x="73" y="7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9" y="20"/>
                      <a:pt x="81" y="22"/>
                    </a:cubicBezTo>
                    <a:cubicBezTo>
                      <a:pt x="84" y="24"/>
                      <a:pt x="87" y="25"/>
                      <a:pt x="87" y="25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5" y="54"/>
                      <a:pt x="105" y="54"/>
                      <a:pt x="105" y="54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9" y="70"/>
                      <a:pt x="119" y="70"/>
                      <a:pt x="119" y="70"/>
                    </a:cubicBezTo>
                    <a:cubicBezTo>
                      <a:pt x="122" y="73"/>
                      <a:pt x="122" y="73"/>
                      <a:pt x="122" y="73"/>
                    </a:cubicBezTo>
                    <a:lnTo>
                      <a:pt x="123" y="83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29832B72-98C5-4531-88BC-180D99A268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" y="3805"/>
                <a:ext cx="115" cy="213"/>
              </a:xfrm>
              <a:custGeom>
                <a:avLst/>
                <a:gdLst>
                  <a:gd name="T0" fmla="*/ 45 w 55"/>
                  <a:gd name="T1" fmla="*/ 13 h 102"/>
                  <a:gd name="T2" fmla="*/ 44 w 55"/>
                  <a:gd name="T3" fmla="*/ 13 h 102"/>
                  <a:gd name="T4" fmla="*/ 45 w 55"/>
                  <a:gd name="T5" fmla="*/ 29 h 102"/>
                  <a:gd name="T6" fmla="*/ 40 w 55"/>
                  <a:gd name="T7" fmla="*/ 39 h 102"/>
                  <a:gd name="T8" fmla="*/ 51 w 55"/>
                  <a:gd name="T9" fmla="*/ 46 h 102"/>
                  <a:gd name="T10" fmla="*/ 54 w 55"/>
                  <a:gd name="T11" fmla="*/ 58 h 102"/>
                  <a:gd name="T12" fmla="*/ 53 w 55"/>
                  <a:gd name="T13" fmla="*/ 76 h 102"/>
                  <a:gd name="T14" fmla="*/ 47 w 55"/>
                  <a:gd name="T15" fmla="*/ 83 h 102"/>
                  <a:gd name="T16" fmla="*/ 44 w 55"/>
                  <a:gd name="T17" fmla="*/ 85 h 102"/>
                  <a:gd name="T18" fmla="*/ 49 w 55"/>
                  <a:gd name="T19" fmla="*/ 98 h 102"/>
                  <a:gd name="T20" fmla="*/ 41 w 55"/>
                  <a:gd name="T21" fmla="*/ 100 h 102"/>
                  <a:gd name="T22" fmla="*/ 31 w 55"/>
                  <a:gd name="T23" fmla="*/ 102 h 102"/>
                  <a:gd name="T24" fmla="*/ 24 w 55"/>
                  <a:gd name="T25" fmla="*/ 100 h 102"/>
                  <a:gd name="T26" fmla="*/ 13 w 55"/>
                  <a:gd name="T27" fmla="*/ 97 h 102"/>
                  <a:gd name="T28" fmla="*/ 6 w 55"/>
                  <a:gd name="T29" fmla="*/ 94 h 102"/>
                  <a:gd name="T30" fmla="*/ 6 w 55"/>
                  <a:gd name="T31" fmla="*/ 94 h 102"/>
                  <a:gd name="T32" fmla="*/ 6 w 55"/>
                  <a:gd name="T33" fmla="*/ 81 h 102"/>
                  <a:gd name="T34" fmla="*/ 5 w 55"/>
                  <a:gd name="T35" fmla="*/ 77 h 102"/>
                  <a:gd name="T36" fmla="*/ 2 w 55"/>
                  <a:gd name="T37" fmla="*/ 71 h 102"/>
                  <a:gd name="T38" fmla="*/ 3 w 55"/>
                  <a:gd name="T39" fmla="*/ 67 h 102"/>
                  <a:gd name="T40" fmla="*/ 6 w 55"/>
                  <a:gd name="T41" fmla="*/ 66 h 102"/>
                  <a:gd name="T42" fmla="*/ 11 w 55"/>
                  <a:gd name="T43" fmla="*/ 68 h 102"/>
                  <a:gd name="T44" fmla="*/ 11 w 55"/>
                  <a:gd name="T45" fmla="*/ 66 h 102"/>
                  <a:gd name="T46" fmla="*/ 18 w 55"/>
                  <a:gd name="T47" fmla="*/ 65 h 102"/>
                  <a:gd name="T48" fmla="*/ 20 w 55"/>
                  <a:gd name="T49" fmla="*/ 61 h 102"/>
                  <a:gd name="T50" fmla="*/ 18 w 55"/>
                  <a:gd name="T51" fmla="*/ 59 h 102"/>
                  <a:gd name="T52" fmla="*/ 18 w 55"/>
                  <a:gd name="T53" fmla="*/ 57 h 102"/>
                  <a:gd name="T54" fmla="*/ 19 w 55"/>
                  <a:gd name="T55" fmla="*/ 54 h 102"/>
                  <a:gd name="T56" fmla="*/ 20 w 55"/>
                  <a:gd name="T57" fmla="*/ 49 h 102"/>
                  <a:gd name="T58" fmla="*/ 24 w 55"/>
                  <a:gd name="T59" fmla="*/ 45 h 102"/>
                  <a:gd name="T60" fmla="*/ 25 w 55"/>
                  <a:gd name="T61" fmla="*/ 39 h 102"/>
                  <a:gd name="T62" fmla="*/ 18 w 55"/>
                  <a:gd name="T63" fmla="*/ 40 h 102"/>
                  <a:gd name="T64" fmla="*/ 14 w 55"/>
                  <a:gd name="T65" fmla="*/ 34 h 102"/>
                  <a:gd name="T66" fmla="*/ 13 w 55"/>
                  <a:gd name="T67" fmla="*/ 25 h 102"/>
                  <a:gd name="T68" fmla="*/ 16 w 55"/>
                  <a:gd name="T69" fmla="*/ 18 h 102"/>
                  <a:gd name="T70" fmla="*/ 13 w 55"/>
                  <a:gd name="T71" fmla="*/ 16 h 102"/>
                  <a:gd name="T72" fmla="*/ 10 w 55"/>
                  <a:gd name="T73" fmla="*/ 7 h 102"/>
                  <a:gd name="T74" fmla="*/ 9 w 55"/>
                  <a:gd name="T75" fmla="*/ 7 h 102"/>
                  <a:gd name="T76" fmla="*/ 12 w 55"/>
                  <a:gd name="T77" fmla="*/ 1 h 102"/>
                  <a:gd name="T78" fmla="*/ 22 w 55"/>
                  <a:gd name="T79" fmla="*/ 0 h 102"/>
                  <a:gd name="T80" fmla="*/ 23 w 55"/>
                  <a:gd name="T81" fmla="*/ 2 h 102"/>
                  <a:gd name="T82" fmla="*/ 30 w 55"/>
                  <a:gd name="T83" fmla="*/ 4 h 102"/>
                  <a:gd name="T84" fmla="*/ 41 w 55"/>
                  <a:gd name="T85" fmla="*/ 3 h 102"/>
                  <a:gd name="T86" fmla="*/ 45 w 55"/>
                  <a:gd name="T87" fmla="*/ 13 h 102"/>
                  <a:gd name="T88" fmla="*/ 0 w 55"/>
                  <a:gd name="T89" fmla="*/ 100 h 102"/>
                  <a:gd name="T90" fmla="*/ 0 w 55"/>
                  <a:gd name="T91" fmla="*/ 100 h 102"/>
                  <a:gd name="T92" fmla="*/ 0 w 55"/>
                  <a:gd name="T9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102">
                    <a:moveTo>
                      <a:pt x="45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37" y="18"/>
                      <a:pt x="42" y="23"/>
                      <a:pt x="45" y="29"/>
                    </a:cubicBezTo>
                    <a:cubicBezTo>
                      <a:pt x="47" y="35"/>
                      <a:pt x="38" y="35"/>
                      <a:pt x="40" y="39"/>
                    </a:cubicBezTo>
                    <a:cubicBezTo>
                      <a:pt x="41" y="44"/>
                      <a:pt x="48" y="44"/>
                      <a:pt x="51" y="46"/>
                    </a:cubicBezTo>
                    <a:cubicBezTo>
                      <a:pt x="55" y="48"/>
                      <a:pt x="54" y="54"/>
                      <a:pt x="54" y="58"/>
                    </a:cubicBezTo>
                    <a:cubicBezTo>
                      <a:pt x="54" y="62"/>
                      <a:pt x="53" y="65"/>
                      <a:pt x="53" y="76"/>
                    </a:cubicBezTo>
                    <a:cubicBezTo>
                      <a:pt x="53" y="87"/>
                      <a:pt x="48" y="85"/>
                      <a:pt x="47" y="83"/>
                    </a:cubicBezTo>
                    <a:cubicBezTo>
                      <a:pt x="47" y="81"/>
                      <a:pt x="41" y="79"/>
                      <a:pt x="44" y="85"/>
                    </a:cubicBezTo>
                    <a:cubicBezTo>
                      <a:pt x="46" y="88"/>
                      <a:pt x="48" y="94"/>
                      <a:pt x="49" y="98"/>
                    </a:cubicBezTo>
                    <a:cubicBezTo>
                      <a:pt x="47" y="100"/>
                      <a:pt x="43" y="100"/>
                      <a:pt x="41" y="100"/>
                    </a:cubicBezTo>
                    <a:cubicBezTo>
                      <a:pt x="38" y="99"/>
                      <a:pt x="36" y="101"/>
                      <a:pt x="31" y="102"/>
                    </a:cubicBezTo>
                    <a:cubicBezTo>
                      <a:pt x="27" y="102"/>
                      <a:pt x="32" y="100"/>
                      <a:pt x="24" y="100"/>
                    </a:cubicBezTo>
                    <a:cubicBezTo>
                      <a:pt x="17" y="99"/>
                      <a:pt x="15" y="99"/>
                      <a:pt x="13" y="97"/>
                    </a:cubicBezTo>
                    <a:cubicBezTo>
                      <a:pt x="11" y="95"/>
                      <a:pt x="11" y="93"/>
                      <a:pt x="6" y="94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0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A4308C66-D341-47F6-8DC6-734447A68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622"/>
                <a:ext cx="232" cy="254"/>
              </a:xfrm>
              <a:custGeom>
                <a:avLst/>
                <a:gdLst>
                  <a:gd name="T0" fmla="*/ 31 w 111"/>
                  <a:gd name="T1" fmla="*/ 101 h 122"/>
                  <a:gd name="T2" fmla="*/ 27 w 111"/>
                  <a:gd name="T3" fmla="*/ 99 h 122"/>
                  <a:gd name="T4" fmla="*/ 27 w 111"/>
                  <a:gd name="T5" fmla="*/ 100 h 122"/>
                  <a:gd name="T6" fmla="*/ 28 w 111"/>
                  <a:gd name="T7" fmla="*/ 88 h 122"/>
                  <a:gd name="T8" fmla="*/ 17 w 111"/>
                  <a:gd name="T9" fmla="*/ 76 h 122"/>
                  <a:gd name="T10" fmla="*/ 19 w 111"/>
                  <a:gd name="T11" fmla="*/ 68 h 122"/>
                  <a:gd name="T12" fmla="*/ 21 w 111"/>
                  <a:gd name="T13" fmla="*/ 64 h 122"/>
                  <a:gd name="T14" fmla="*/ 11 w 111"/>
                  <a:gd name="T15" fmla="*/ 54 h 122"/>
                  <a:gd name="T16" fmla="*/ 3 w 111"/>
                  <a:gd name="T17" fmla="*/ 53 h 122"/>
                  <a:gd name="T18" fmla="*/ 0 w 111"/>
                  <a:gd name="T19" fmla="*/ 36 h 122"/>
                  <a:gd name="T20" fmla="*/ 7 w 111"/>
                  <a:gd name="T21" fmla="*/ 41 h 122"/>
                  <a:gd name="T22" fmla="*/ 19 w 111"/>
                  <a:gd name="T23" fmla="*/ 42 h 122"/>
                  <a:gd name="T24" fmla="*/ 6 w 111"/>
                  <a:gd name="T25" fmla="*/ 32 h 122"/>
                  <a:gd name="T26" fmla="*/ 4 w 111"/>
                  <a:gd name="T27" fmla="*/ 31 h 122"/>
                  <a:gd name="T28" fmla="*/ 9 w 111"/>
                  <a:gd name="T29" fmla="*/ 25 h 122"/>
                  <a:gd name="T30" fmla="*/ 16 w 111"/>
                  <a:gd name="T31" fmla="*/ 22 h 122"/>
                  <a:gd name="T32" fmla="*/ 24 w 111"/>
                  <a:gd name="T33" fmla="*/ 24 h 122"/>
                  <a:gd name="T34" fmla="*/ 33 w 111"/>
                  <a:gd name="T35" fmla="*/ 28 h 122"/>
                  <a:gd name="T36" fmla="*/ 41 w 111"/>
                  <a:gd name="T37" fmla="*/ 35 h 122"/>
                  <a:gd name="T38" fmla="*/ 51 w 111"/>
                  <a:gd name="T39" fmla="*/ 27 h 122"/>
                  <a:gd name="T40" fmla="*/ 57 w 111"/>
                  <a:gd name="T41" fmla="*/ 17 h 122"/>
                  <a:gd name="T42" fmla="*/ 62 w 111"/>
                  <a:gd name="T43" fmla="*/ 11 h 122"/>
                  <a:gd name="T44" fmla="*/ 71 w 111"/>
                  <a:gd name="T45" fmla="*/ 10 h 122"/>
                  <a:gd name="T46" fmla="*/ 77 w 111"/>
                  <a:gd name="T47" fmla="*/ 4 h 122"/>
                  <a:gd name="T48" fmla="*/ 77 w 111"/>
                  <a:gd name="T49" fmla="*/ 1 h 122"/>
                  <a:gd name="T50" fmla="*/ 80 w 111"/>
                  <a:gd name="T51" fmla="*/ 0 h 122"/>
                  <a:gd name="T52" fmla="*/ 81 w 111"/>
                  <a:gd name="T53" fmla="*/ 5 h 122"/>
                  <a:gd name="T54" fmla="*/ 87 w 111"/>
                  <a:gd name="T55" fmla="*/ 6 h 122"/>
                  <a:gd name="T56" fmla="*/ 90 w 111"/>
                  <a:gd name="T57" fmla="*/ 10 h 122"/>
                  <a:gd name="T58" fmla="*/ 95 w 111"/>
                  <a:gd name="T59" fmla="*/ 8 h 122"/>
                  <a:gd name="T60" fmla="*/ 97 w 111"/>
                  <a:gd name="T61" fmla="*/ 6 h 122"/>
                  <a:gd name="T62" fmla="*/ 105 w 111"/>
                  <a:gd name="T63" fmla="*/ 6 h 122"/>
                  <a:gd name="T64" fmla="*/ 110 w 111"/>
                  <a:gd name="T65" fmla="*/ 18 h 122"/>
                  <a:gd name="T66" fmla="*/ 109 w 111"/>
                  <a:gd name="T67" fmla="*/ 23 h 122"/>
                  <a:gd name="T68" fmla="*/ 100 w 111"/>
                  <a:gd name="T69" fmla="*/ 33 h 122"/>
                  <a:gd name="T70" fmla="*/ 102 w 111"/>
                  <a:gd name="T71" fmla="*/ 43 h 122"/>
                  <a:gd name="T72" fmla="*/ 100 w 111"/>
                  <a:gd name="T73" fmla="*/ 53 h 122"/>
                  <a:gd name="T74" fmla="*/ 93 w 111"/>
                  <a:gd name="T75" fmla="*/ 56 h 122"/>
                  <a:gd name="T76" fmla="*/ 87 w 111"/>
                  <a:gd name="T77" fmla="*/ 52 h 122"/>
                  <a:gd name="T78" fmla="*/ 81 w 111"/>
                  <a:gd name="T79" fmla="*/ 56 h 122"/>
                  <a:gd name="T80" fmla="*/ 77 w 111"/>
                  <a:gd name="T81" fmla="*/ 62 h 122"/>
                  <a:gd name="T82" fmla="*/ 83 w 111"/>
                  <a:gd name="T83" fmla="*/ 67 h 122"/>
                  <a:gd name="T84" fmla="*/ 84 w 111"/>
                  <a:gd name="T85" fmla="*/ 76 h 122"/>
                  <a:gd name="T86" fmla="*/ 84 w 111"/>
                  <a:gd name="T87" fmla="*/ 84 h 122"/>
                  <a:gd name="T88" fmla="*/ 89 w 111"/>
                  <a:gd name="T89" fmla="*/ 91 h 122"/>
                  <a:gd name="T90" fmla="*/ 91 w 111"/>
                  <a:gd name="T91" fmla="*/ 99 h 122"/>
                  <a:gd name="T92" fmla="*/ 95 w 111"/>
                  <a:gd name="T93" fmla="*/ 100 h 122"/>
                  <a:gd name="T94" fmla="*/ 100 w 111"/>
                  <a:gd name="T95" fmla="*/ 101 h 122"/>
                  <a:gd name="T96" fmla="*/ 96 w 111"/>
                  <a:gd name="T97" fmla="*/ 109 h 122"/>
                  <a:gd name="T98" fmla="*/ 86 w 111"/>
                  <a:gd name="T99" fmla="*/ 114 h 122"/>
                  <a:gd name="T100" fmla="*/ 79 w 111"/>
                  <a:gd name="T101" fmla="*/ 116 h 122"/>
                  <a:gd name="T102" fmla="*/ 74 w 111"/>
                  <a:gd name="T103" fmla="*/ 121 h 122"/>
                  <a:gd name="T104" fmla="*/ 65 w 111"/>
                  <a:gd name="T105" fmla="*/ 119 h 122"/>
                  <a:gd name="T106" fmla="*/ 61 w 111"/>
                  <a:gd name="T107" fmla="*/ 107 h 122"/>
                  <a:gd name="T108" fmla="*/ 54 w 111"/>
                  <a:gd name="T109" fmla="*/ 104 h 122"/>
                  <a:gd name="T110" fmla="*/ 53 w 111"/>
                  <a:gd name="T111" fmla="*/ 96 h 122"/>
                  <a:gd name="T112" fmla="*/ 48 w 111"/>
                  <a:gd name="T113" fmla="*/ 98 h 122"/>
                  <a:gd name="T114" fmla="*/ 41 w 111"/>
                  <a:gd name="T115" fmla="*/ 100 h 122"/>
                  <a:gd name="T116" fmla="*/ 35 w 111"/>
                  <a:gd name="T117" fmla="*/ 99 h 122"/>
                  <a:gd name="T118" fmla="*/ 31 w 111"/>
                  <a:gd name="T119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1" h="122">
                    <a:moveTo>
                      <a:pt x="31" y="101"/>
                    </a:moveTo>
                    <a:cubicBezTo>
                      <a:pt x="30" y="100"/>
                      <a:pt x="29" y="99"/>
                      <a:pt x="27" y="99"/>
                    </a:cubicBezTo>
                    <a:cubicBezTo>
                      <a:pt x="27" y="99"/>
                      <a:pt x="27" y="99"/>
                      <a:pt x="27" y="100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88"/>
                      <a:pt x="16" y="76"/>
                      <a:pt x="17" y="76"/>
                    </a:cubicBezTo>
                    <a:cubicBezTo>
                      <a:pt x="19" y="76"/>
                      <a:pt x="19" y="69"/>
                      <a:pt x="19" y="68"/>
                    </a:cubicBezTo>
                    <a:cubicBezTo>
                      <a:pt x="19" y="67"/>
                      <a:pt x="21" y="64"/>
                      <a:pt x="21" y="64"/>
                    </a:cubicBezTo>
                    <a:cubicBezTo>
                      <a:pt x="21" y="64"/>
                      <a:pt x="14" y="53"/>
                      <a:pt x="11" y="54"/>
                    </a:cubicBezTo>
                    <a:cubicBezTo>
                      <a:pt x="9" y="55"/>
                      <a:pt x="4" y="55"/>
                      <a:pt x="3" y="53"/>
                    </a:cubicBezTo>
                    <a:cubicBezTo>
                      <a:pt x="3" y="52"/>
                      <a:pt x="1" y="41"/>
                      <a:pt x="0" y="36"/>
                    </a:cubicBezTo>
                    <a:cubicBezTo>
                      <a:pt x="2" y="36"/>
                      <a:pt x="5" y="40"/>
                      <a:pt x="7" y="41"/>
                    </a:cubicBezTo>
                    <a:cubicBezTo>
                      <a:pt x="9" y="42"/>
                      <a:pt x="18" y="46"/>
                      <a:pt x="19" y="42"/>
                    </a:cubicBezTo>
                    <a:cubicBezTo>
                      <a:pt x="19" y="39"/>
                      <a:pt x="10" y="34"/>
                      <a:pt x="6" y="32"/>
                    </a:cubicBezTo>
                    <a:cubicBezTo>
                      <a:pt x="5" y="32"/>
                      <a:pt x="5" y="32"/>
                      <a:pt x="4" y="31"/>
                    </a:cubicBezTo>
                    <a:cubicBezTo>
                      <a:pt x="6" y="29"/>
                      <a:pt x="8" y="26"/>
                      <a:pt x="9" y="25"/>
                    </a:cubicBezTo>
                    <a:cubicBezTo>
                      <a:pt x="10" y="22"/>
                      <a:pt x="12" y="21"/>
                      <a:pt x="16" y="22"/>
                    </a:cubicBezTo>
                    <a:cubicBezTo>
                      <a:pt x="21" y="23"/>
                      <a:pt x="20" y="24"/>
                      <a:pt x="24" y="24"/>
                    </a:cubicBezTo>
                    <a:cubicBezTo>
                      <a:pt x="28" y="23"/>
                      <a:pt x="31" y="25"/>
                      <a:pt x="33" y="28"/>
                    </a:cubicBezTo>
                    <a:cubicBezTo>
                      <a:pt x="35" y="32"/>
                      <a:pt x="37" y="33"/>
                      <a:pt x="41" y="35"/>
                    </a:cubicBezTo>
                    <a:cubicBezTo>
                      <a:pt x="44" y="36"/>
                      <a:pt x="49" y="29"/>
                      <a:pt x="51" y="27"/>
                    </a:cubicBezTo>
                    <a:cubicBezTo>
                      <a:pt x="54" y="25"/>
                      <a:pt x="56" y="20"/>
                      <a:pt x="57" y="17"/>
                    </a:cubicBezTo>
                    <a:cubicBezTo>
                      <a:pt x="57" y="14"/>
                      <a:pt x="58" y="14"/>
                      <a:pt x="62" y="11"/>
                    </a:cubicBezTo>
                    <a:cubicBezTo>
                      <a:pt x="65" y="7"/>
                      <a:pt x="67" y="10"/>
                      <a:pt x="71" y="10"/>
                    </a:cubicBezTo>
                    <a:cubicBezTo>
                      <a:pt x="75" y="10"/>
                      <a:pt x="75" y="8"/>
                      <a:pt x="77" y="4"/>
                    </a:cubicBezTo>
                    <a:cubicBezTo>
                      <a:pt x="77" y="2"/>
                      <a:pt x="77" y="2"/>
                      <a:pt x="77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9" y="10"/>
                      <a:pt x="90" y="10"/>
                    </a:cubicBezTo>
                    <a:cubicBezTo>
                      <a:pt x="92" y="10"/>
                      <a:pt x="95" y="10"/>
                      <a:pt x="95" y="8"/>
                    </a:cubicBezTo>
                    <a:cubicBezTo>
                      <a:pt x="95" y="7"/>
                      <a:pt x="97" y="6"/>
                      <a:pt x="97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6" y="9"/>
                      <a:pt x="108" y="16"/>
                      <a:pt x="110" y="18"/>
                    </a:cubicBezTo>
                    <a:cubicBezTo>
                      <a:pt x="111" y="20"/>
                      <a:pt x="110" y="21"/>
                      <a:pt x="109" y="23"/>
                    </a:cubicBezTo>
                    <a:cubicBezTo>
                      <a:pt x="108" y="25"/>
                      <a:pt x="102" y="31"/>
                      <a:pt x="100" y="33"/>
                    </a:cubicBezTo>
                    <a:cubicBezTo>
                      <a:pt x="98" y="35"/>
                      <a:pt x="101" y="39"/>
                      <a:pt x="102" y="43"/>
                    </a:cubicBezTo>
                    <a:cubicBezTo>
                      <a:pt x="104" y="46"/>
                      <a:pt x="102" y="48"/>
                      <a:pt x="100" y="53"/>
                    </a:cubicBezTo>
                    <a:cubicBezTo>
                      <a:pt x="97" y="57"/>
                      <a:pt x="98" y="56"/>
                      <a:pt x="93" y="56"/>
                    </a:cubicBezTo>
                    <a:cubicBezTo>
                      <a:pt x="88" y="56"/>
                      <a:pt x="88" y="53"/>
                      <a:pt x="87" y="52"/>
                    </a:cubicBezTo>
                    <a:cubicBezTo>
                      <a:pt x="86" y="51"/>
                      <a:pt x="81" y="53"/>
                      <a:pt x="81" y="56"/>
                    </a:cubicBezTo>
                    <a:cubicBezTo>
                      <a:pt x="81" y="59"/>
                      <a:pt x="78" y="61"/>
                      <a:pt x="77" y="62"/>
                    </a:cubicBezTo>
                    <a:cubicBezTo>
                      <a:pt x="75" y="64"/>
                      <a:pt x="80" y="65"/>
                      <a:pt x="83" y="67"/>
                    </a:cubicBezTo>
                    <a:cubicBezTo>
                      <a:pt x="85" y="69"/>
                      <a:pt x="85" y="73"/>
                      <a:pt x="84" y="76"/>
                    </a:cubicBezTo>
                    <a:cubicBezTo>
                      <a:pt x="83" y="79"/>
                      <a:pt x="83" y="81"/>
                      <a:pt x="84" y="84"/>
                    </a:cubicBezTo>
                    <a:cubicBezTo>
                      <a:pt x="84" y="87"/>
                      <a:pt x="88" y="91"/>
                      <a:pt x="89" y="91"/>
                    </a:cubicBezTo>
                    <a:cubicBezTo>
                      <a:pt x="91" y="92"/>
                      <a:pt x="91" y="96"/>
                      <a:pt x="91" y="99"/>
                    </a:cubicBezTo>
                    <a:cubicBezTo>
                      <a:pt x="90" y="101"/>
                      <a:pt x="92" y="101"/>
                      <a:pt x="95" y="100"/>
                    </a:cubicBezTo>
                    <a:cubicBezTo>
                      <a:pt x="98" y="99"/>
                      <a:pt x="100" y="98"/>
                      <a:pt x="100" y="101"/>
                    </a:cubicBezTo>
                    <a:cubicBezTo>
                      <a:pt x="100" y="103"/>
                      <a:pt x="99" y="106"/>
                      <a:pt x="96" y="109"/>
                    </a:cubicBezTo>
                    <a:cubicBezTo>
                      <a:pt x="93" y="112"/>
                      <a:pt x="92" y="116"/>
                      <a:pt x="86" y="114"/>
                    </a:cubicBezTo>
                    <a:cubicBezTo>
                      <a:pt x="80" y="113"/>
                      <a:pt x="80" y="114"/>
                      <a:pt x="79" y="116"/>
                    </a:cubicBezTo>
                    <a:cubicBezTo>
                      <a:pt x="78" y="118"/>
                      <a:pt x="77" y="120"/>
                      <a:pt x="74" y="121"/>
                    </a:cubicBezTo>
                    <a:cubicBezTo>
                      <a:pt x="70" y="122"/>
                      <a:pt x="68" y="122"/>
                      <a:pt x="65" y="119"/>
                    </a:cubicBezTo>
                    <a:cubicBezTo>
                      <a:pt x="62" y="117"/>
                      <a:pt x="62" y="110"/>
                      <a:pt x="61" y="107"/>
                    </a:cubicBezTo>
                    <a:cubicBezTo>
                      <a:pt x="61" y="104"/>
                      <a:pt x="54" y="105"/>
                      <a:pt x="54" y="104"/>
                    </a:cubicBezTo>
                    <a:cubicBezTo>
                      <a:pt x="53" y="103"/>
                      <a:pt x="53" y="99"/>
                      <a:pt x="53" y="96"/>
                    </a:cubicBezTo>
                    <a:cubicBezTo>
                      <a:pt x="53" y="93"/>
                      <a:pt x="48" y="96"/>
                      <a:pt x="48" y="98"/>
                    </a:cubicBezTo>
                    <a:cubicBezTo>
                      <a:pt x="48" y="101"/>
                      <a:pt x="44" y="100"/>
                      <a:pt x="41" y="100"/>
                    </a:cubicBezTo>
                    <a:cubicBezTo>
                      <a:pt x="38" y="99"/>
                      <a:pt x="35" y="99"/>
                      <a:pt x="35" y="99"/>
                    </a:cubicBezTo>
                    <a:lnTo>
                      <a:pt x="31" y="10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1442F81B-EB7A-4A8E-A900-72E879A57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3224"/>
                <a:ext cx="287" cy="317"/>
              </a:xfrm>
              <a:custGeom>
                <a:avLst/>
                <a:gdLst>
                  <a:gd name="T0" fmla="*/ 39 w 287"/>
                  <a:gd name="T1" fmla="*/ 121 h 317"/>
                  <a:gd name="T2" fmla="*/ 62 w 287"/>
                  <a:gd name="T3" fmla="*/ 121 h 317"/>
                  <a:gd name="T4" fmla="*/ 93 w 287"/>
                  <a:gd name="T5" fmla="*/ 115 h 317"/>
                  <a:gd name="T6" fmla="*/ 106 w 287"/>
                  <a:gd name="T7" fmla="*/ 67 h 317"/>
                  <a:gd name="T8" fmla="*/ 116 w 287"/>
                  <a:gd name="T9" fmla="*/ 48 h 317"/>
                  <a:gd name="T10" fmla="*/ 110 w 287"/>
                  <a:gd name="T11" fmla="*/ 25 h 317"/>
                  <a:gd name="T12" fmla="*/ 156 w 287"/>
                  <a:gd name="T13" fmla="*/ 0 h 317"/>
                  <a:gd name="T14" fmla="*/ 173 w 287"/>
                  <a:gd name="T15" fmla="*/ 27 h 317"/>
                  <a:gd name="T16" fmla="*/ 173 w 287"/>
                  <a:gd name="T17" fmla="*/ 46 h 317"/>
                  <a:gd name="T18" fmla="*/ 158 w 287"/>
                  <a:gd name="T19" fmla="*/ 62 h 317"/>
                  <a:gd name="T20" fmla="*/ 148 w 287"/>
                  <a:gd name="T21" fmla="*/ 85 h 317"/>
                  <a:gd name="T22" fmla="*/ 156 w 287"/>
                  <a:gd name="T23" fmla="*/ 104 h 317"/>
                  <a:gd name="T24" fmla="*/ 154 w 287"/>
                  <a:gd name="T25" fmla="*/ 133 h 317"/>
                  <a:gd name="T26" fmla="*/ 171 w 287"/>
                  <a:gd name="T27" fmla="*/ 127 h 317"/>
                  <a:gd name="T28" fmla="*/ 185 w 287"/>
                  <a:gd name="T29" fmla="*/ 110 h 317"/>
                  <a:gd name="T30" fmla="*/ 206 w 287"/>
                  <a:gd name="T31" fmla="*/ 125 h 317"/>
                  <a:gd name="T32" fmla="*/ 227 w 287"/>
                  <a:gd name="T33" fmla="*/ 129 h 317"/>
                  <a:gd name="T34" fmla="*/ 241 w 287"/>
                  <a:gd name="T35" fmla="*/ 121 h 317"/>
                  <a:gd name="T36" fmla="*/ 275 w 287"/>
                  <a:gd name="T37" fmla="*/ 137 h 317"/>
                  <a:gd name="T38" fmla="*/ 287 w 287"/>
                  <a:gd name="T39" fmla="*/ 162 h 317"/>
                  <a:gd name="T40" fmla="*/ 254 w 287"/>
                  <a:gd name="T41" fmla="*/ 196 h 317"/>
                  <a:gd name="T42" fmla="*/ 258 w 287"/>
                  <a:gd name="T43" fmla="*/ 213 h 317"/>
                  <a:gd name="T44" fmla="*/ 243 w 287"/>
                  <a:gd name="T45" fmla="*/ 242 h 317"/>
                  <a:gd name="T46" fmla="*/ 231 w 287"/>
                  <a:gd name="T47" fmla="*/ 225 h 317"/>
                  <a:gd name="T48" fmla="*/ 193 w 287"/>
                  <a:gd name="T49" fmla="*/ 210 h 317"/>
                  <a:gd name="T50" fmla="*/ 168 w 287"/>
                  <a:gd name="T51" fmla="*/ 254 h 317"/>
                  <a:gd name="T52" fmla="*/ 143 w 287"/>
                  <a:gd name="T53" fmla="*/ 248 h 317"/>
                  <a:gd name="T54" fmla="*/ 127 w 287"/>
                  <a:gd name="T55" fmla="*/ 281 h 317"/>
                  <a:gd name="T56" fmla="*/ 102 w 287"/>
                  <a:gd name="T57" fmla="*/ 317 h 317"/>
                  <a:gd name="T58" fmla="*/ 85 w 287"/>
                  <a:gd name="T59" fmla="*/ 279 h 317"/>
                  <a:gd name="T60" fmla="*/ 87 w 287"/>
                  <a:gd name="T61" fmla="*/ 242 h 317"/>
                  <a:gd name="T62" fmla="*/ 71 w 287"/>
                  <a:gd name="T63" fmla="*/ 221 h 317"/>
                  <a:gd name="T64" fmla="*/ 46 w 287"/>
                  <a:gd name="T65" fmla="*/ 208 h 317"/>
                  <a:gd name="T66" fmla="*/ 31 w 287"/>
                  <a:gd name="T67" fmla="*/ 213 h 317"/>
                  <a:gd name="T68" fmla="*/ 0 w 287"/>
                  <a:gd name="T69" fmla="*/ 198 h 317"/>
                  <a:gd name="T70" fmla="*/ 27 w 287"/>
                  <a:gd name="T71" fmla="*/ 177 h 317"/>
                  <a:gd name="T72" fmla="*/ 62 w 287"/>
                  <a:gd name="T73" fmla="*/ 165 h 317"/>
                  <a:gd name="T74" fmla="*/ 29 w 287"/>
                  <a:gd name="T75" fmla="*/ 133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7" h="317">
                    <a:moveTo>
                      <a:pt x="29" y="133"/>
                    </a:moveTo>
                    <a:lnTo>
                      <a:pt x="39" y="121"/>
                    </a:lnTo>
                    <a:lnTo>
                      <a:pt x="56" y="117"/>
                    </a:lnTo>
                    <a:lnTo>
                      <a:pt x="62" y="121"/>
                    </a:lnTo>
                    <a:lnTo>
                      <a:pt x="73" y="115"/>
                    </a:lnTo>
                    <a:lnTo>
                      <a:pt x="93" y="115"/>
                    </a:lnTo>
                    <a:lnTo>
                      <a:pt x="96" y="79"/>
                    </a:lnTo>
                    <a:lnTo>
                      <a:pt x="106" y="67"/>
                    </a:lnTo>
                    <a:lnTo>
                      <a:pt x="106" y="56"/>
                    </a:lnTo>
                    <a:lnTo>
                      <a:pt x="116" y="48"/>
                    </a:lnTo>
                    <a:lnTo>
                      <a:pt x="100" y="33"/>
                    </a:lnTo>
                    <a:lnTo>
                      <a:pt x="110" y="25"/>
                    </a:lnTo>
                    <a:lnTo>
                      <a:pt x="123" y="33"/>
                    </a:lnTo>
                    <a:lnTo>
                      <a:pt x="156" y="0"/>
                    </a:lnTo>
                    <a:lnTo>
                      <a:pt x="175" y="17"/>
                    </a:lnTo>
                    <a:lnTo>
                      <a:pt x="173" y="27"/>
                    </a:lnTo>
                    <a:lnTo>
                      <a:pt x="181" y="33"/>
                    </a:lnTo>
                    <a:lnTo>
                      <a:pt x="173" y="46"/>
                    </a:lnTo>
                    <a:lnTo>
                      <a:pt x="171" y="62"/>
                    </a:lnTo>
                    <a:lnTo>
                      <a:pt x="158" y="62"/>
                    </a:lnTo>
                    <a:lnTo>
                      <a:pt x="154" y="75"/>
                    </a:lnTo>
                    <a:lnTo>
                      <a:pt x="148" y="85"/>
                    </a:lnTo>
                    <a:lnTo>
                      <a:pt x="146" y="96"/>
                    </a:lnTo>
                    <a:lnTo>
                      <a:pt x="156" y="104"/>
                    </a:lnTo>
                    <a:lnTo>
                      <a:pt x="156" y="125"/>
                    </a:lnTo>
                    <a:lnTo>
                      <a:pt x="154" y="133"/>
                    </a:lnTo>
                    <a:lnTo>
                      <a:pt x="160" y="137"/>
                    </a:lnTo>
                    <a:lnTo>
                      <a:pt x="171" y="127"/>
                    </a:lnTo>
                    <a:lnTo>
                      <a:pt x="173" y="115"/>
                    </a:lnTo>
                    <a:lnTo>
                      <a:pt x="185" y="110"/>
                    </a:lnTo>
                    <a:lnTo>
                      <a:pt x="200" y="121"/>
                    </a:lnTo>
                    <a:lnTo>
                      <a:pt x="206" y="125"/>
                    </a:lnTo>
                    <a:lnTo>
                      <a:pt x="218" y="115"/>
                    </a:lnTo>
                    <a:lnTo>
                      <a:pt x="227" y="129"/>
                    </a:lnTo>
                    <a:lnTo>
                      <a:pt x="235" y="129"/>
                    </a:lnTo>
                    <a:lnTo>
                      <a:pt x="241" y="121"/>
                    </a:lnTo>
                    <a:lnTo>
                      <a:pt x="252" y="121"/>
                    </a:lnTo>
                    <a:lnTo>
                      <a:pt x="275" y="137"/>
                    </a:lnTo>
                    <a:lnTo>
                      <a:pt x="287" y="148"/>
                    </a:lnTo>
                    <a:lnTo>
                      <a:pt x="287" y="162"/>
                    </a:lnTo>
                    <a:lnTo>
                      <a:pt x="262" y="183"/>
                    </a:lnTo>
                    <a:lnTo>
                      <a:pt x="254" y="196"/>
                    </a:lnTo>
                    <a:lnTo>
                      <a:pt x="258" y="204"/>
                    </a:lnTo>
                    <a:lnTo>
                      <a:pt x="258" y="213"/>
                    </a:lnTo>
                    <a:lnTo>
                      <a:pt x="256" y="229"/>
                    </a:lnTo>
                    <a:lnTo>
                      <a:pt x="243" y="242"/>
                    </a:lnTo>
                    <a:lnTo>
                      <a:pt x="227" y="238"/>
                    </a:lnTo>
                    <a:lnTo>
                      <a:pt x="231" y="225"/>
                    </a:lnTo>
                    <a:lnTo>
                      <a:pt x="210" y="221"/>
                    </a:lnTo>
                    <a:lnTo>
                      <a:pt x="193" y="210"/>
                    </a:lnTo>
                    <a:lnTo>
                      <a:pt x="175" y="233"/>
                    </a:lnTo>
                    <a:lnTo>
                      <a:pt x="168" y="254"/>
                    </a:lnTo>
                    <a:lnTo>
                      <a:pt x="156" y="256"/>
                    </a:lnTo>
                    <a:lnTo>
                      <a:pt x="143" y="248"/>
                    </a:lnTo>
                    <a:lnTo>
                      <a:pt x="129" y="256"/>
                    </a:lnTo>
                    <a:lnTo>
                      <a:pt x="127" y="281"/>
                    </a:lnTo>
                    <a:lnTo>
                      <a:pt x="112" y="306"/>
                    </a:lnTo>
                    <a:lnTo>
                      <a:pt x="102" y="317"/>
                    </a:lnTo>
                    <a:lnTo>
                      <a:pt x="91" y="302"/>
                    </a:lnTo>
                    <a:lnTo>
                      <a:pt x="85" y="279"/>
                    </a:lnTo>
                    <a:lnTo>
                      <a:pt x="85" y="265"/>
                    </a:lnTo>
                    <a:lnTo>
                      <a:pt x="87" y="242"/>
                    </a:lnTo>
                    <a:lnTo>
                      <a:pt x="73" y="238"/>
                    </a:lnTo>
                    <a:lnTo>
                      <a:pt x="71" y="221"/>
                    </a:lnTo>
                    <a:lnTo>
                      <a:pt x="58" y="221"/>
                    </a:lnTo>
                    <a:lnTo>
                      <a:pt x="46" y="208"/>
                    </a:lnTo>
                    <a:lnTo>
                      <a:pt x="37" y="219"/>
                    </a:lnTo>
                    <a:lnTo>
                      <a:pt x="31" y="213"/>
                    </a:lnTo>
                    <a:lnTo>
                      <a:pt x="16" y="219"/>
                    </a:lnTo>
                    <a:lnTo>
                      <a:pt x="0" y="198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43" y="181"/>
                    </a:lnTo>
                    <a:lnTo>
                      <a:pt x="62" y="165"/>
                    </a:lnTo>
                    <a:lnTo>
                      <a:pt x="29" y="131"/>
                    </a:lnTo>
                    <a:lnTo>
                      <a:pt x="29" y="13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E811FA25-F115-4187-B0D9-3A77C5403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3332"/>
                <a:ext cx="264" cy="175"/>
              </a:xfrm>
              <a:custGeom>
                <a:avLst/>
                <a:gdLst>
                  <a:gd name="T0" fmla="*/ 12 w 264"/>
                  <a:gd name="T1" fmla="*/ 113 h 175"/>
                  <a:gd name="T2" fmla="*/ 12 w 264"/>
                  <a:gd name="T3" fmla="*/ 100 h 175"/>
                  <a:gd name="T4" fmla="*/ 0 w 264"/>
                  <a:gd name="T5" fmla="*/ 88 h 175"/>
                  <a:gd name="T6" fmla="*/ 2 w 264"/>
                  <a:gd name="T7" fmla="*/ 73 h 175"/>
                  <a:gd name="T8" fmla="*/ 12 w 264"/>
                  <a:gd name="T9" fmla="*/ 65 h 175"/>
                  <a:gd name="T10" fmla="*/ 20 w 264"/>
                  <a:gd name="T11" fmla="*/ 65 h 175"/>
                  <a:gd name="T12" fmla="*/ 29 w 264"/>
                  <a:gd name="T13" fmla="*/ 57 h 175"/>
                  <a:gd name="T14" fmla="*/ 43 w 264"/>
                  <a:gd name="T15" fmla="*/ 54 h 175"/>
                  <a:gd name="T16" fmla="*/ 56 w 264"/>
                  <a:gd name="T17" fmla="*/ 50 h 175"/>
                  <a:gd name="T18" fmla="*/ 72 w 264"/>
                  <a:gd name="T19" fmla="*/ 48 h 175"/>
                  <a:gd name="T20" fmla="*/ 83 w 264"/>
                  <a:gd name="T21" fmla="*/ 38 h 175"/>
                  <a:gd name="T22" fmla="*/ 87 w 264"/>
                  <a:gd name="T23" fmla="*/ 23 h 175"/>
                  <a:gd name="T24" fmla="*/ 95 w 264"/>
                  <a:gd name="T25" fmla="*/ 15 h 175"/>
                  <a:gd name="T26" fmla="*/ 106 w 264"/>
                  <a:gd name="T27" fmla="*/ 25 h 175"/>
                  <a:gd name="T28" fmla="*/ 122 w 264"/>
                  <a:gd name="T29" fmla="*/ 25 h 175"/>
                  <a:gd name="T30" fmla="*/ 122 w 264"/>
                  <a:gd name="T31" fmla="*/ 13 h 175"/>
                  <a:gd name="T32" fmla="*/ 150 w 264"/>
                  <a:gd name="T33" fmla="*/ 13 h 175"/>
                  <a:gd name="T34" fmla="*/ 158 w 264"/>
                  <a:gd name="T35" fmla="*/ 17 h 175"/>
                  <a:gd name="T36" fmla="*/ 162 w 264"/>
                  <a:gd name="T37" fmla="*/ 9 h 175"/>
                  <a:gd name="T38" fmla="*/ 172 w 264"/>
                  <a:gd name="T39" fmla="*/ 11 h 175"/>
                  <a:gd name="T40" fmla="*/ 187 w 264"/>
                  <a:gd name="T41" fmla="*/ 0 h 175"/>
                  <a:gd name="T42" fmla="*/ 197 w 264"/>
                  <a:gd name="T43" fmla="*/ 2 h 175"/>
                  <a:gd name="T44" fmla="*/ 208 w 264"/>
                  <a:gd name="T45" fmla="*/ 19 h 175"/>
                  <a:gd name="T46" fmla="*/ 227 w 264"/>
                  <a:gd name="T47" fmla="*/ 19 h 175"/>
                  <a:gd name="T48" fmla="*/ 231 w 264"/>
                  <a:gd name="T49" fmla="*/ 25 h 175"/>
                  <a:gd name="T50" fmla="*/ 231 w 264"/>
                  <a:gd name="T51" fmla="*/ 23 h 175"/>
                  <a:gd name="T52" fmla="*/ 264 w 264"/>
                  <a:gd name="T53" fmla="*/ 57 h 175"/>
                  <a:gd name="T54" fmla="*/ 245 w 264"/>
                  <a:gd name="T55" fmla="*/ 73 h 175"/>
                  <a:gd name="T56" fmla="*/ 229 w 264"/>
                  <a:gd name="T57" fmla="*/ 69 h 175"/>
                  <a:gd name="T58" fmla="*/ 220 w 264"/>
                  <a:gd name="T59" fmla="*/ 69 h 175"/>
                  <a:gd name="T60" fmla="*/ 202 w 264"/>
                  <a:gd name="T61" fmla="*/ 90 h 175"/>
                  <a:gd name="T62" fmla="*/ 181 w 264"/>
                  <a:gd name="T63" fmla="*/ 77 h 175"/>
                  <a:gd name="T64" fmla="*/ 175 w 264"/>
                  <a:gd name="T65" fmla="*/ 88 h 175"/>
                  <a:gd name="T66" fmla="*/ 156 w 264"/>
                  <a:gd name="T67" fmla="*/ 88 h 175"/>
                  <a:gd name="T68" fmla="*/ 158 w 264"/>
                  <a:gd name="T69" fmla="*/ 100 h 175"/>
                  <a:gd name="T70" fmla="*/ 147 w 264"/>
                  <a:gd name="T71" fmla="*/ 111 h 175"/>
                  <a:gd name="T72" fmla="*/ 156 w 264"/>
                  <a:gd name="T73" fmla="*/ 123 h 175"/>
                  <a:gd name="T74" fmla="*/ 135 w 264"/>
                  <a:gd name="T75" fmla="*/ 138 h 175"/>
                  <a:gd name="T76" fmla="*/ 135 w 264"/>
                  <a:gd name="T77" fmla="*/ 155 h 175"/>
                  <a:gd name="T78" fmla="*/ 112 w 264"/>
                  <a:gd name="T79" fmla="*/ 173 h 175"/>
                  <a:gd name="T80" fmla="*/ 118 w 264"/>
                  <a:gd name="T81" fmla="*/ 175 h 175"/>
                  <a:gd name="T82" fmla="*/ 108 w 264"/>
                  <a:gd name="T83" fmla="*/ 171 h 175"/>
                  <a:gd name="T84" fmla="*/ 108 w 264"/>
                  <a:gd name="T85" fmla="*/ 159 h 175"/>
                  <a:gd name="T86" fmla="*/ 95 w 264"/>
                  <a:gd name="T87" fmla="*/ 157 h 175"/>
                  <a:gd name="T88" fmla="*/ 91 w 264"/>
                  <a:gd name="T89" fmla="*/ 165 h 175"/>
                  <a:gd name="T90" fmla="*/ 79 w 264"/>
                  <a:gd name="T91" fmla="*/ 163 h 175"/>
                  <a:gd name="T92" fmla="*/ 68 w 264"/>
                  <a:gd name="T93" fmla="*/ 169 h 175"/>
                  <a:gd name="T94" fmla="*/ 56 w 264"/>
                  <a:gd name="T95" fmla="*/ 169 h 175"/>
                  <a:gd name="T96" fmla="*/ 56 w 264"/>
                  <a:gd name="T97" fmla="*/ 161 h 175"/>
                  <a:gd name="T98" fmla="*/ 45 w 264"/>
                  <a:gd name="T99" fmla="*/ 150 h 175"/>
                  <a:gd name="T100" fmla="*/ 45 w 264"/>
                  <a:gd name="T101" fmla="*/ 136 h 175"/>
                  <a:gd name="T102" fmla="*/ 35 w 264"/>
                  <a:gd name="T103" fmla="*/ 127 h 175"/>
                  <a:gd name="T104" fmla="*/ 35 w 264"/>
                  <a:gd name="T105" fmla="*/ 117 h 175"/>
                  <a:gd name="T106" fmla="*/ 20 w 264"/>
                  <a:gd name="T107" fmla="*/ 117 h 175"/>
                  <a:gd name="T108" fmla="*/ 12 w 264"/>
                  <a:gd name="T109" fmla="*/ 11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4" h="175">
                    <a:moveTo>
                      <a:pt x="12" y="113"/>
                    </a:moveTo>
                    <a:lnTo>
                      <a:pt x="12" y="100"/>
                    </a:lnTo>
                    <a:lnTo>
                      <a:pt x="0" y="88"/>
                    </a:lnTo>
                    <a:lnTo>
                      <a:pt x="2" y="73"/>
                    </a:lnTo>
                    <a:lnTo>
                      <a:pt x="12" y="65"/>
                    </a:lnTo>
                    <a:lnTo>
                      <a:pt x="20" y="65"/>
                    </a:lnTo>
                    <a:lnTo>
                      <a:pt x="29" y="57"/>
                    </a:lnTo>
                    <a:lnTo>
                      <a:pt x="43" y="54"/>
                    </a:lnTo>
                    <a:lnTo>
                      <a:pt x="56" y="50"/>
                    </a:lnTo>
                    <a:lnTo>
                      <a:pt x="72" y="48"/>
                    </a:lnTo>
                    <a:lnTo>
                      <a:pt x="83" y="38"/>
                    </a:lnTo>
                    <a:lnTo>
                      <a:pt x="87" y="23"/>
                    </a:lnTo>
                    <a:lnTo>
                      <a:pt x="95" y="15"/>
                    </a:lnTo>
                    <a:lnTo>
                      <a:pt x="106" y="25"/>
                    </a:lnTo>
                    <a:lnTo>
                      <a:pt x="122" y="25"/>
                    </a:lnTo>
                    <a:lnTo>
                      <a:pt x="122" y="13"/>
                    </a:lnTo>
                    <a:lnTo>
                      <a:pt x="150" y="13"/>
                    </a:lnTo>
                    <a:lnTo>
                      <a:pt x="158" y="17"/>
                    </a:lnTo>
                    <a:lnTo>
                      <a:pt x="162" y="9"/>
                    </a:lnTo>
                    <a:lnTo>
                      <a:pt x="172" y="11"/>
                    </a:lnTo>
                    <a:lnTo>
                      <a:pt x="187" y="0"/>
                    </a:lnTo>
                    <a:lnTo>
                      <a:pt x="197" y="2"/>
                    </a:lnTo>
                    <a:lnTo>
                      <a:pt x="208" y="19"/>
                    </a:lnTo>
                    <a:lnTo>
                      <a:pt x="227" y="19"/>
                    </a:lnTo>
                    <a:lnTo>
                      <a:pt x="231" y="25"/>
                    </a:lnTo>
                    <a:lnTo>
                      <a:pt x="231" y="23"/>
                    </a:lnTo>
                    <a:lnTo>
                      <a:pt x="264" y="57"/>
                    </a:lnTo>
                    <a:lnTo>
                      <a:pt x="245" y="73"/>
                    </a:lnTo>
                    <a:lnTo>
                      <a:pt x="229" y="69"/>
                    </a:lnTo>
                    <a:lnTo>
                      <a:pt x="220" y="69"/>
                    </a:lnTo>
                    <a:lnTo>
                      <a:pt x="202" y="90"/>
                    </a:lnTo>
                    <a:lnTo>
                      <a:pt x="181" y="77"/>
                    </a:lnTo>
                    <a:lnTo>
                      <a:pt x="175" y="88"/>
                    </a:lnTo>
                    <a:lnTo>
                      <a:pt x="156" y="88"/>
                    </a:lnTo>
                    <a:lnTo>
                      <a:pt x="158" y="100"/>
                    </a:lnTo>
                    <a:lnTo>
                      <a:pt x="147" y="111"/>
                    </a:lnTo>
                    <a:lnTo>
                      <a:pt x="156" y="123"/>
                    </a:lnTo>
                    <a:lnTo>
                      <a:pt x="135" y="138"/>
                    </a:lnTo>
                    <a:lnTo>
                      <a:pt x="135" y="155"/>
                    </a:lnTo>
                    <a:lnTo>
                      <a:pt x="112" y="173"/>
                    </a:lnTo>
                    <a:lnTo>
                      <a:pt x="118" y="175"/>
                    </a:lnTo>
                    <a:lnTo>
                      <a:pt x="108" y="171"/>
                    </a:lnTo>
                    <a:lnTo>
                      <a:pt x="108" y="159"/>
                    </a:lnTo>
                    <a:lnTo>
                      <a:pt x="95" y="157"/>
                    </a:lnTo>
                    <a:lnTo>
                      <a:pt x="91" y="165"/>
                    </a:lnTo>
                    <a:lnTo>
                      <a:pt x="79" y="163"/>
                    </a:lnTo>
                    <a:lnTo>
                      <a:pt x="68" y="169"/>
                    </a:lnTo>
                    <a:lnTo>
                      <a:pt x="56" y="169"/>
                    </a:lnTo>
                    <a:lnTo>
                      <a:pt x="56" y="161"/>
                    </a:lnTo>
                    <a:lnTo>
                      <a:pt x="45" y="150"/>
                    </a:lnTo>
                    <a:lnTo>
                      <a:pt x="45" y="136"/>
                    </a:lnTo>
                    <a:lnTo>
                      <a:pt x="35" y="127"/>
                    </a:lnTo>
                    <a:lnTo>
                      <a:pt x="35" y="117"/>
                    </a:lnTo>
                    <a:lnTo>
                      <a:pt x="20" y="117"/>
                    </a:lnTo>
                    <a:lnTo>
                      <a:pt x="12" y="11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EB217442-FA74-45A6-BAF2-C872C358A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3478"/>
                <a:ext cx="148" cy="156"/>
              </a:xfrm>
              <a:custGeom>
                <a:avLst/>
                <a:gdLst>
                  <a:gd name="T0" fmla="*/ 0 w 71"/>
                  <a:gd name="T1" fmla="*/ 37 h 75"/>
                  <a:gd name="T2" fmla="*/ 0 w 71"/>
                  <a:gd name="T3" fmla="*/ 36 h 75"/>
                  <a:gd name="T4" fmla="*/ 8 w 71"/>
                  <a:gd name="T5" fmla="*/ 37 h 75"/>
                  <a:gd name="T6" fmla="*/ 8 w 71"/>
                  <a:gd name="T7" fmla="*/ 27 h 75"/>
                  <a:gd name="T8" fmla="*/ 5 w 71"/>
                  <a:gd name="T9" fmla="*/ 22 h 75"/>
                  <a:gd name="T10" fmla="*/ 7 w 71"/>
                  <a:gd name="T11" fmla="*/ 12 h 75"/>
                  <a:gd name="T12" fmla="*/ 6 w 71"/>
                  <a:gd name="T13" fmla="*/ 6 h 75"/>
                  <a:gd name="T14" fmla="*/ 12 w 71"/>
                  <a:gd name="T15" fmla="*/ 0 h 75"/>
                  <a:gd name="T16" fmla="*/ 16 w 71"/>
                  <a:gd name="T17" fmla="*/ 0 h 75"/>
                  <a:gd name="T18" fmla="*/ 18 w 71"/>
                  <a:gd name="T19" fmla="*/ 5 h 75"/>
                  <a:gd name="T20" fmla="*/ 22 w 71"/>
                  <a:gd name="T21" fmla="*/ 5 h 75"/>
                  <a:gd name="T22" fmla="*/ 27 w 71"/>
                  <a:gd name="T23" fmla="*/ 9 h 75"/>
                  <a:gd name="T24" fmla="*/ 34 w 71"/>
                  <a:gd name="T25" fmla="*/ 10 h 75"/>
                  <a:gd name="T26" fmla="*/ 39 w 71"/>
                  <a:gd name="T27" fmla="*/ 14 h 75"/>
                  <a:gd name="T28" fmla="*/ 39 w 71"/>
                  <a:gd name="T29" fmla="*/ 22 h 75"/>
                  <a:gd name="T30" fmla="*/ 45 w 71"/>
                  <a:gd name="T31" fmla="*/ 28 h 75"/>
                  <a:gd name="T32" fmla="*/ 49 w 71"/>
                  <a:gd name="T33" fmla="*/ 27 h 75"/>
                  <a:gd name="T34" fmla="*/ 56 w 71"/>
                  <a:gd name="T35" fmla="*/ 28 h 75"/>
                  <a:gd name="T36" fmla="*/ 62 w 71"/>
                  <a:gd name="T37" fmla="*/ 34 h 75"/>
                  <a:gd name="T38" fmla="*/ 69 w 71"/>
                  <a:gd name="T39" fmla="*/ 36 h 75"/>
                  <a:gd name="T40" fmla="*/ 71 w 71"/>
                  <a:gd name="T41" fmla="*/ 43 h 75"/>
                  <a:gd name="T42" fmla="*/ 69 w 71"/>
                  <a:gd name="T43" fmla="*/ 49 h 75"/>
                  <a:gd name="T44" fmla="*/ 67 w 71"/>
                  <a:gd name="T45" fmla="*/ 55 h 75"/>
                  <a:gd name="T46" fmla="*/ 71 w 71"/>
                  <a:gd name="T47" fmla="*/ 58 h 75"/>
                  <a:gd name="T48" fmla="*/ 68 w 71"/>
                  <a:gd name="T49" fmla="*/ 64 h 75"/>
                  <a:gd name="T50" fmla="*/ 59 w 71"/>
                  <a:gd name="T51" fmla="*/ 75 h 75"/>
                  <a:gd name="T52" fmla="*/ 55 w 71"/>
                  <a:gd name="T53" fmla="*/ 71 h 75"/>
                  <a:gd name="T54" fmla="*/ 52 w 71"/>
                  <a:gd name="T55" fmla="*/ 72 h 75"/>
                  <a:gd name="T56" fmla="*/ 46 w 71"/>
                  <a:gd name="T57" fmla="*/ 73 h 75"/>
                  <a:gd name="T58" fmla="*/ 28 w 71"/>
                  <a:gd name="T59" fmla="*/ 62 h 75"/>
                  <a:gd name="T60" fmla="*/ 24 w 71"/>
                  <a:gd name="T61" fmla="*/ 56 h 75"/>
                  <a:gd name="T62" fmla="*/ 17 w 71"/>
                  <a:gd name="T63" fmla="*/ 56 h 75"/>
                  <a:gd name="T64" fmla="*/ 6 w 71"/>
                  <a:gd name="T65" fmla="*/ 49 h 75"/>
                  <a:gd name="T66" fmla="*/ 6 w 71"/>
                  <a:gd name="T67" fmla="*/ 44 h 75"/>
                  <a:gd name="T68" fmla="*/ 3 w 71"/>
                  <a:gd name="T69" fmla="*/ 42 h 75"/>
                  <a:gd name="T70" fmla="*/ 0 w 71"/>
                  <a:gd name="T71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75">
                    <a:moveTo>
                      <a:pt x="0" y="37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71" y="42"/>
                      <a:pt x="71" y="43"/>
                    </a:cubicBezTo>
                    <a:cubicBezTo>
                      <a:pt x="71" y="43"/>
                      <a:pt x="69" y="49"/>
                      <a:pt x="69" y="4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2"/>
                      <a:pt x="3" y="42"/>
                      <a:pt x="3" y="42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D11C66F2-DE5E-439C-8931-74CB20A32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3662"/>
                <a:ext cx="352" cy="341"/>
              </a:xfrm>
              <a:custGeom>
                <a:avLst/>
                <a:gdLst>
                  <a:gd name="T0" fmla="*/ 150 w 169"/>
                  <a:gd name="T1" fmla="*/ 121 h 164"/>
                  <a:gd name="T2" fmla="*/ 165 w 169"/>
                  <a:gd name="T3" fmla="*/ 144 h 164"/>
                  <a:gd name="T4" fmla="*/ 154 w 169"/>
                  <a:gd name="T5" fmla="*/ 163 h 164"/>
                  <a:gd name="T6" fmla="*/ 135 w 169"/>
                  <a:gd name="T7" fmla="*/ 151 h 164"/>
                  <a:gd name="T8" fmla="*/ 117 w 169"/>
                  <a:gd name="T9" fmla="*/ 145 h 164"/>
                  <a:gd name="T10" fmla="*/ 108 w 169"/>
                  <a:gd name="T11" fmla="*/ 130 h 164"/>
                  <a:gd name="T12" fmla="*/ 92 w 169"/>
                  <a:gd name="T13" fmla="*/ 132 h 164"/>
                  <a:gd name="T14" fmla="*/ 74 w 169"/>
                  <a:gd name="T15" fmla="*/ 120 h 164"/>
                  <a:gd name="T16" fmla="*/ 53 w 169"/>
                  <a:gd name="T17" fmla="*/ 108 h 164"/>
                  <a:gd name="T18" fmla="*/ 40 w 169"/>
                  <a:gd name="T19" fmla="*/ 110 h 164"/>
                  <a:gd name="T20" fmla="*/ 38 w 169"/>
                  <a:gd name="T21" fmla="*/ 86 h 164"/>
                  <a:gd name="T22" fmla="*/ 24 w 169"/>
                  <a:gd name="T23" fmla="*/ 66 h 164"/>
                  <a:gd name="T24" fmla="*/ 7 w 169"/>
                  <a:gd name="T25" fmla="*/ 61 h 164"/>
                  <a:gd name="T26" fmla="*/ 0 w 169"/>
                  <a:gd name="T27" fmla="*/ 50 h 164"/>
                  <a:gd name="T28" fmla="*/ 0 w 169"/>
                  <a:gd name="T29" fmla="*/ 46 h 164"/>
                  <a:gd name="T30" fmla="*/ 14 w 169"/>
                  <a:gd name="T31" fmla="*/ 46 h 164"/>
                  <a:gd name="T32" fmla="*/ 27 w 169"/>
                  <a:gd name="T33" fmla="*/ 36 h 164"/>
                  <a:gd name="T34" fmla="*/ 37 w 169"/>
                  <a:gd name="T35" fmla="*/ 31 h 164"/>
                  <a:gd name="T36" fmla="*/ 55 w 169"/>
                  <a:gd name="T37" fmla="*/ 11 h 164"/>
                  <a:gd name="T38" fmla="*/ 59 w 169"/>
                  <a:gd name="T39" fmla="*/ 0 h 164"/>
                  <a:gd name="T40" fmla="*/ 69 w 169"/>
                  <a:gd name="T41" fmla="*/ 5 h 164"/>
                  <a:gd name="T42" fmla="*/ 71 w 169"/>
                  <a:gd name="T43" fmla="*/ 14 h 164"/>
                  <a:gd name="T44" fmla="*/ 75 w 169"/>
                  <a:gd name="T45" fmla="*/ 29 h 164"/>
                  <a:gd name="T46" fmla="*/ 72 w 169"/>
                  <a:gd name="T47" fmla="*/ 36 h 164"/>
                  <a:gd name="T48" fmla="*/ 84 w 169"/>
                  <a:gd name="T49" fmla="*/ 51 h 164"/>
                  <a:gd name="T50" fmla="*/ 86 w 169"/>
                  <a:gd name="T51" fmla="*/ 66 h 164"/>
                  <a:gd name="T52" fmla="*/ 83 w 169"/>
                  <a:gd name="T53" fmla="*/ 77 h 164"/>
                  <a:gd name="T54" fmla="*/ 92 w 169"/>
                  <a:gd name="T55" fmla="*/ 78 h 164"/>
                  <a:gd name="T56" fmla="*/ 98 w 169"/>
                  <a:gd name="T57" fmla="*/ 84 h 164"/>
                  <a:gd name="T58" fmla="*/ 90 w 169"/>
                  <a:gd name="T59" fmla="*/ 91 h 164"/>
                  <a:gd name="T60" fmla="*/ 92 w 169"/>
                  <a:gd name="T61" fmla="*/ 98 h 164"/>
                  <a:gd name="T62" fmla="*/ 94 w 169"/>
                  <a:gd name="T63" fmla="*/ 106 h 164"/>
                  <a:gd name="T64" fmla="*/ 104 w 169"/>
                  <a:gd name="T65" fmla="*/ 112 h 164"/>
                  <a:gd name="T66" fmla="*/ 119 w 169"/>
                  <a:gd name="T67" fmla="*/ 116 h 164"/>
                  <a:gd name="T68" fmla="*/ 130 w 169"/>
                  <a:gd name="T69" fmla="*/ 104 h 164"/>
                  <a:gd name="T70" fmla="*/ 139 w 169"/>
                  <a:gd name="T71" fmla="*/ 107 h 164"/>
                  <a:gd name="T72" fmla="*/ 152 w 169"/>
                  <a:gd name="T73" fmla="*/ 107 h 164"/>
                  <a:gd name="T74" fmla="*/ 151 w 169"/>
                  <a:gd name="T75" fmla="*/ 117 h 164"/>
                  <a:gd name="T76" fmla="*/ 151 w 169"/>
                  <a:gd name="T77" fmla="*/ 1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9" h="164">
                    <a:moveTo>
                      <a:pt x="151" y="121"/>
                    </a:moveTo>
                    <a:cubicBezTo>
                      <a:pt x="151" y="121"/>
                      <a:pt x="151" y="121"/>
                      <a:pt x="150" y="121"/>
                    </a:cubicBezTo>
                    <a:cubicBezTo>
                      <a:pt x="147" y="123"/>
                      <a:pt x="155" y="130"/>
                      <a:pt x="157" y="134"/>
                    </a:cubicBezTo>
                    <a:cubicBezTo>
                      <a:pt x="159" y="137"/>
                      <a:pt x="161" y="140"/>
                      <a:pt x="165" y="144"/>
                    </a:cubicBezTo>
                    <a:cubicBezTo>
                      <a:pt x="169" y="148"/>
                      <a:pt x="167" y="151"/>
                      <a:pt x="164" y="155"/>
                    </a:cubicBezTo>
                    <a:cubicBezTo>
                      <a:pt x="162" y="160"/>
                      <a:pt x="161" y="164"/>
                      <a:pt x="154" y="163"/>
                    </a:cubicBezTo>
                    <a:cubicBezTo>
                      <a:pt x="147" y="162"/>
                      <a:pt x="139" y="159"/>
                      <a:pt x="139" y="156"/>
                    </a:cubicBezTo>
                    <a:cubicBezTo>
                      <a:pt x="139" y="154"/>
                      <a:pt x="137" y="151"/>
                      <a:pt x="135" y="151"/>
                    </a:cubicBezTo>
                    <a:cubicBezTo>
                      <a:pt x="134" y="151"/>
                      <a:pt x="132" y="155"/>
                      <a:pt x="129" y="155"/>
                    </a:cubicBezTo>
                    <a:cubicBezTo>
                      <a:pt x="127" y="155"/>
                      <a:pt x="119" y="148"/>
                      <a:pt x="117" y="145"/>
                    </a:cubicBezTo>
                    <a:cubicBezTo>
                      <a:pt x="115" y="142"/>
                      <a:pt x="113" y="141"/>
                      <a:pt x="115" y="136"/>
                    </a:cubicBezTo>
                    <a:cubicBezTo>
                      <a:pt x="117" y="132"/>
                      <a:pt x="111" y="134"/>
                      <a:pt x="108" y="130"/>
                    </a:cubicBezTo>
                    <a:cubicBezTo>
                      <a:pt x="105" y="127"/>
                      <a:pt x="103" y="127"/>
                      <a:pt x="102" y="129"/>
                    </a:cubicBezTo>
                    <a:cubicBezTo>
                      <a:pt x="101" y="132"/>
                      <a:pt x="92" y="135"/>
                      <a:pt x="92" y="132"/>
                    </a:cubicBezTo>
                    <a:cubicBezTo>
                      <a:pt x="91" y="129"/>
                      <a:pt x="90" y="124"/>
                      <a:pt x="88" y="121"/>
                    </a:cubicBezTo>
                    <a:cubicBezTo>
                      <a:pt x="85" y="117"/>
                      <a:pt x="79" y="116"/>
                      <a:pt x="74" y="120"/>
                    </a:cubicBezTo>
                    <a:cubicBezTo>
                      <a:pt x="69" y="123"/>
                      <a:pt x="60" y="126"/>
                      <a:pt x="60" y="123"/>
                    </a:cubicBezTo>
                    <a:cubicBezTo>
                      <a:pt x="59" y="119"/>
                      <a:pt x="53" y="112"/>
                      <a:pt x="53" y="108"/>
                    </a:cubicBezTo>
                    <a:cubicBezTo>
                      <a:pt x="52" y="104"/>
                      <a:pt x="47" y="104"/>
                      <a:pt x="46" y="109"/>
                    </a:cubicBezTo>
                    <a:cubicBezTo>
                      <a:pt x="46" y="114"/>
                      <a:pt x="38" y="116"/>
                      <a:pt x="40" y="110"/>
                    </a:cubicBezTo>
                    <a:cubicBezTo>
                      <a:pt x="42" y="104"/>
                      <a:pt x="43" y="102"/>
                      <a:pt x="42" y="100"/>
                    </a:cubicBezTo>
                    <a:cubicBezTo>
                      <a:pt x="41" y="97"/>
                      <a:pt x="39" y="91"/>
                      <a:pt x="38" y="86"/>
                    </a:cubicBezTo>
                    <a:cubicBezTo>
                      <a:pt x="38" y="80"/>
                      <a:pt x="35" y="80"/>
                      <a:pt x="28" y="76"/>
                    </a:cubicBezTo>
                    <a:cubicBezTo>
                      <a:pt x="20" y="71"/>
                      <a:pt x="24" y="70"/>
                      <a:pt x="24" y="66"/>
                    </a:cubicBezTo>
                    <a:cubicBezTo>
                      <a:pt x="24" y="62"/>
                      <a:pt x="19" y="61"/>
                      <a:pt x="15" y="62"/>
                    </a:cubicBezTo>
                    <a:cubicBezTo>
                      <a:pt x="12" y="63"/>
                      <a:pt x="7" y="64"/>
                      <a:pt x="7" y="61"/>
                    </a:cubicBezTo>
                    <a:cubicBezTo>
                      <a:pt x="6" y="59"/>
                      <a:pt x="7" y="57"/>
                      <a:pt x="3" y="52"/>
                    </a:cubicBezTo>
                    <a:cubicBezTo>
                      <a:pt x="2" y="51"/>
                      <a:pt x="1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90" y="91"/>
                      <a:pt x="97" y="92"/>
                      <a:pt x="96" y="93"/>
                    </a:cubicBezTo>
                    <a:cubicBezTo>
                      <a:pt x="96" y="94"/>
                      <a:pt x="92" y="98"/>
                      <a:pt x="92" y="98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0" y="104"/>
                      <a:pt x="130" y="104"/>
                      <a:pt x="130" y="104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48" y="119"/>
                      <a:pt x="148" y="119"/>
                      <a:pt x="148" y="119"/>
                    </a:cubicBezTo>
                    <a:lnTo>
                      <a:pt x="151" y="12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7BC76F2-30C3-49F8-8B8E-C560D29E6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3555"/>
                <a:ext cx="269" cy="271"/>
              </a:xfrm>
              <a:custGeom>
                <a:avLst/>
                <a:gdLst>
                  <a:gd name="T0" fmla="*/ 129 w 129"/>
                  <a:gd name="T1" fmla="*/ 101 h 130"/>
                  <a:gd name="T2" fmla="*/ 119 w 129"/>
                  <a:gd name="T3" fmla="*/ 105 h 130"/>
                  <a:gd name="T4" fmla="*/ 102 w 129"/>
                  <a:gd name="T5" fmla="*/ 105 h 130"/>
                  <a:gd name="T6" fmla="*/ 95 w 129"/>
                  <a:gd name="T7" fmla="*/ 105 h 130"/>
                  <a:gd name="T8" fmla="*/ 83 w 129"/>
                  <a:gd name="T9" fmla="*/ 107 h 130"/>
                  <a:gd name="T10" fmla="*/ 73 w 129"/>
                  <a:gd name="T11" fmla="*/ 121 h 130"/>
                  <a:gd name="T12" fmla="*/ 58 w 129"/>
                  <a:gd name="T13" fmla="*/ 119 h 130"/>
                  <a:gd name="T14" fmla="*/ 58 w 129"/>
                  <a:gd name="T15" fmla="*/ 100 h 130"/>
                  <a:gd name="T16" fmla="*/ 50 w 129"/>
                  <a:gd name="T17" fmla="*/ 102 h 130"/>
                  <a:gd name="T18" fmla="*/ 49 w 129"/>
                  <a:gd name="T19" fmla="*/ 92 h 130"/>
                  <a:gd name="T20" fmla="*/ 46 w 129"/>
                  <a:gd name="T21" fmla="*/ 89 h 130"/>
                  <a:gd name="T22" fmla="*/ 45 w 129"/>
                  <a:gd name="T23" fmla="*/ 84 h 130"/>
                  <a:gd name="T24" fmla="*/ 40 w 129"/>
                  <a:gd name="T25" fmla="*/ 83 h 130"/>
                  <a:gd name="T26" fmla="*/ 37 w 129"/>
                  <a:gd name="T27" fmla="*/ 81 h 130"/>
                  <a:gd name="T28" fmla="*/ 37 w 129"/>
                  <a:gd name="T29" fmla="*/ 75 h 130"/>
                  <a:gd name="T30" fmla="*/ 32 w 129"/>
                  <a:gd name="T31" fmla="*/ 73 h 130"/>
                  <a:gd name="T32" fmla="*/ 28 w 129"/>
                  <a:gd name="T33" fmla="*/ 75 h 130"/>
                  <a:gd name="T34" fmla="*/ 24 w 129"/>
                  <a:gd name="T35" fmla="*/ 70 h 130"/>
                  <a:gd name="T36" fmla="*/ 29 w 129"/>
                  <a:gd name="T37" fmla="*/ 64 h 130"/>
                  <a:gd name="T38" fmla="*/ 30 w 129"/>
                  <a:gd name="T39" fmla="*/ 56 h 130"/>
                  <a:gd name="T40" fmla="*/ 19 w 129"/>
                  <a:gd name="T41" fmla="*/ 46 h 130"/>
                  <a:gd name="T42" fmla="*/ 15 w 129"/>
                  <a:gd name="T43" fmla="*/ 48 h 130"/>
                  <a:gd name="T44" fmla="*/ 14 w 129"/>
                  <a:gd name="T45" fmla="*/ 44 h 130"/>
                  <a:gd name="T46" fmla="*/ 8 w 129"/>
                  <a:gd name="T47" fmla="*/ 41 h 130"/>
                  <a:gd name="T48" fmla="*/ 2 w 129"/>
                  <a:gd name="T49" fmla="*/ 40 h 130"/>
                  <a:gd name="T50" fmla="*/ 0 w 129"/>
                  <a:gd name="T51" fmla="*/ 26 h 130"/>
                  <a:gd name="T52" fmla="*/ 0 w 129"/>
                  <a:gd name="T53" fmla="*/ 26 h 130"/>
                  <a:gd name="T54" fmla="*/ 3 w 129"/>
                  <a:gd name="T55" fmla="*/ 23 h 130"/>
                  <a:gd name="T56" fmla="*/ 0 w 129"/>
                  <a:gd name="T57" fmla="*/ 17 h 130"/>
                  <a:gd name="T58" fmla="*/ 7 w 129"/>
                  <a:gd name="T59" fmla="*/ 15 h 130"/>
                  <a:gd name="T60" fmla="*/ 22 w 129"/>
                  <a:gd name="T61" fmla="*/ 4 h 130"/>
                  <a:gd name="T62" fmla="*/ 24 w 129"/>
                  <a:gd name="T63" fmla="*/ 0 h 130"/>
                  <a:gd name="T64" fmla="*/ 27 w 129"/>
                  <a:gd name="T65" fmla="*/ 5 h 130"/>
                  <a:gd name="T66" fmla="*/ 30 w 129"/>
                  <a:gd name="T67" fmla="*/ 7 h 130"/>
                  <a:gd name="T68" fmla="*/ 30 w 129"/>
                  <a:gd name="T69" fmla="*/ 12 h 130"/>
                  <a:gd name="T70" fmla="*/ 41 w 129"/>
                  <a:gd name="T71" fmla="*/ 19 h 130"/>
                  <a:gd name="T72" fmla="*/ 48 w 129"/>
                  <a:gd name="T73" fmla="*/ 19 h 130"/>
                  <a:gd name="T74" fmla="*/ 52 w 129"/>
                  <a:gd name="T75" fmla="*/ 25 h 130"/>
                  <a:gd name="T76" fmla="*/ 70 w 129"/>
                  <a:gd name="T77" fmla="*/ 36 h 130"/>
                  <a:gd name="T78" fmla="*/ 76 w 129"/>
                  <a:gd name="T79" fmla="*/ 35 h 130"/>
                  <a:gd name="T80" fmla="*/ 79 w 129"/>
                  <a:gd name="T81" fmla="*/ 34 h 130"/>
                  <a:gd name="T82" fmla="*/ 83 w 129"/>
                  <a:gd name="T83" fmla="*/ 38 h 130"/>
                  <a:gd name="T84" fmla="*/ 90 w 129"/>
                  <a:gd name="T85" fmla="*/ 49 h 130"/>
                  <a:gd name="T86" fmla="*/ 102 w 129"/>
                  <a:gd name="T87" fmla="*/ 49 h 130"/>
                  <a:gd name="T88" fmla="*/ 108 w 129"/>
                  <a:gd name="T89" fmla="*/ 56 h 130"/>
                  <a:gd name="T90" fmla="*/ 110 w 129"/>
                  <a:gd name="T91" fmla="*/ 65 h 130"/>
                  <a:gd name="T92" fmla="*/ 115 w 129"/>
                  <a:gd name="T93" fmla="*/ 67 h 130"/>
                  <a:gd name="T94" fmla="*/ 119 w 129"/>
                  <a:gd name="T95" fmla="*/ 76 h 130"/>
                  <a:gd name="T96" fmla="*/ 124 w 129"/>
                  <a:gd name="T97" fmla="*/ 82 h 130"/>
                  <a:gd name="T98" fmla="*/ 123 w 129"/>
                  <a:gd name="T99" fmla="*/ 87 h 130"/>
                  <a:gd name="T100" fmla="*/ 129 w 129"/>
                  <a:gd name="T101" fmla="*/ 97 h 130"/>
                  <a:gd name="T102" fmla="*/ 129 w 129"/>
                  <a:gd name="T103" fmla="*/ 10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130">
                    <a:moveTo>
                      <a:pt x="129" y="101"/>
                    </a:moveTo>
                    <a:cubicBezTo>
                      <a:pt x="126" y="100"/>
                      <a:pt x="122" y="103"/>
                      <a:pt x="119" y="105"/>
                    </a:cubicBezTo>
                    <a:cubicBezTo>
                      <a:pt x="114" y="107"/>
                      <a:pt x="103" y="107"/>
                      <a:pt x="102" y="105"/>
                    </a:cubicBezTo>
                    <a:cubicBezTo>
                      <a:pt x="101" y="103"/>
                      <a:pt x="97" y="101"/>
                      <a:pt x="95" y="105"/>
                    </a:cubicBezTo>
                    <a:cubicBezTo>
                      <a:pt x="93" y="110"/>
                      <a:pt x="90" y="108"/>
                      <a:pt x="83" y="107"/>
                    </a:cubicBezTo>
                    <a:cubicBezTo>
                      <a:pt x="76" y="105"/>
                      <a:pt x="74" y="112"/>
                      <a:pt x="73" y="121"/>
                    </a:cubicBezTo>
                    <a:cubicBezTo>
                      <a:pt x="71" y="130"/>
                      <a:pt x="58" y="123"/>
                      <a:pt x="58" y="119"/>
                    </a:cubicBezTo>
                    <a:cubicBezTo>
                      <a:pt x="59" y="115"/>
                      <a:pt x="59" y="106"/>
                      <a:pt x="58" y="100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1" y="43"/>
                      <a:pt x="8" y="41"/>
                    </a:cubicBezTo>
                    <a:cubicBezTo>
                      <a:pt x="6" y="39"/>
                      <a:pt x="2" y="40"/>
                      <a:pt x="2" y="4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9" y="76"/>
                      <a:pt x="119" y="76"/>
                      <a:pt x="119" y="76"/>
                    </a:cubicBezTo>
                    <a:cubicBezTo>
                      <a:pt x="124" y="82"/>
                      <a:pt x="124" y="82"/>
                      <a:pt x="124" y="82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9" y="97"/>
                      <a:pt x="129" y="97"/>
                      <a:pt x="129" y="97"/>
                    </a:cubicBezTo>
                    <a:lnTo>
                      <a:pt x="129" y="10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E84E040B-8204-43AA-BD77-26FD8511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3614"/>
                <a:ext cx="173" cy="143"/>
              </a:xfrm>
              <a:custGeom>
                <a:avLst/>
                <a:gdLst>
                  <a:gd name="T0" fmla="*/ 0 w 83"/>
                  <a:gd name="T1" fmla="*/ 24 h 69"/>
                  <a:gd name="T2" fmla="*/ 8 w 83"/>
                  <a:gd name="T3" fmla="*/ 22 h 69"/>
                  <a:gd name="T4" fmla="*/ 7 w 83"/>
                  <a:gd name="T5" fmla="*/ 17 h 69"/>
                  <a:gd name="T6" fmla="*/ 4 w 83"/>
                  <a:gd name="T7" fmla="*/ 11 h 69"/>
                  <a:gd name="T8" fmla="*/ 7 w 83"/>
                  <a:gd name="T9" fmla="*/ 5 h 69"/>
                  <a:gd name="T10" fmla="*/ 13 w 83"/>
                  <a:gd name="T11" fmla="*/ 4 h 69"/>
                  <a:gd name="T12" fmla="*/ 20 w 83"/>
                  <a:gd name="T13" fmla="*/ 0 h 69"/>
                  <a:gd name="T14" fmla="*/ 24 w 83"/>
                  <a:gd name="T15" fmla="*/ 6 h 69"/>
                  <a:gd name="T16" fmla="*/ 30 w 83"/>
                  <a:gd name="T17" fmla="*/ 3 h 69"/>
                  <a:gd name="T18" fmla="*/ 36 w 83"/>
                  <a:gd name="T19" fmla="*/ 6 h 69"/>
                  <a:gd name="T20" fmla="*/ 41 w 83"/>
                  <a:gd name="T21" fmla="*/ 14 h 69"/>
                  <a:gd name="T22" fmla="*/ 50 w 83"/>
                  <a:gd name="T23" fmla="*/ 8 h 69"/>
                  <a:gd name="T24" fmla="*/ 55 w 83"/>
                  <a:gd name="T25" fmla="*/ 0 h 69"/>
                  <a:gd name="T26" fmla="*/ 64 w 83"/>
                  <a:gd name="T27" fmla="*/ 9 h 69"/>
                  <a:gd name="T28" fmla="*/ 70 w 83"/>
                  <a:gd name="T29" fmla="*/ 4 h 69"/>
                  <a:gd name="T30" fmla="*/ 83 w 83"/>
                  <a:gd name="T31" fmla="*/ 12 h 69"/>
                  <a:gd name="T32" fmla="*/ 81 w 83"/>
                  <a:gd name="T33" fmla="*/ 18 h 69"/>
                  <a:gd name="T34" fmla="*/ 83 w 83"/>
                  <a:gd name="T35" fmla="*/ 23 h 69"/>
                  <a:gd name="T36" fmla="*/ 83 w 83"/>
                  <a:gd name="T37" fmla="*/ 23 h 69"/>
                  <a:gd name="T38" fmla="*/ 82 w 83"/>
                  <a:gd name="T39" fmla="*/ 29 h 69"/>
                  <a:gd name="T40" fmla="*/ 79 w 83"/>
                  <a:gd name="T41" fmla="*/ 34 h 69"/>
                  <a:gd name="T42" fmla="*/ 67 w 83"/>
                  <a:gd name="T43" fmla="*/ 44 h 69"/>
                  <a:gd name="T44" fmla="*/ 61 w 83"/>
                  <a:gd name="T45" fmla="*/ 54 h 69"/>
                  <a:gd name="T46" fmla="*/ 53 w 83"/>
                  <a:gd name="T47" fmla="*/ 56 h 69"/>
                  <a:gd name="T48" fmla="*/ 51 w 83"/>
                  <a:gd name="T49" fmla="*/ 59 h 69"/>
                  <a:gd name="T50" fmla="*/ 43 w 83"/>
                  <a:gd name="T51" fmla="*/ 61 h 69"/>
                  <a:gd name="T52" fmla="*/ 38 w 83"/>
                  <a:gd name="T53" fmla="*/ 69 h 69"/>
                  <a:gd name="T54" fmla="*/ 24 w 83"/>
                  <a:gd name="T55" fmla="*/ 69 h 69"/>
                  <a:gd name="T56" fmla="*/ 24 w 83"/>
                  <a:gd name="T57" fmla="*/ 69 h 69"/>
                  <a:gd name="T58" fmla="*/ 18 w 83"/>
                  <a:gd name="T59" fmla="*/ 59 h 69"/>
                  <a:gd name="T60" fmla="*/ 19 w 83"/>
                  <a:gd name="T61" fmla="*/ 54 h 69"/>
                  <a:gd name="T62" fmla="*/ 14 w 83"/>
                  <a:gd name="T63" fmla="*/ 48 h 69"/>
                  <a:gd name="T64" fmla="*/ 10 w 83"/>
                  <a:gd name="T65" fmla="*/ 39 h 69"/>
                  <a:gd name="T66" fmla="*/ 5 w 83"/>
                  <a:gd name="T67" fmla="*/ 37 h 69"/>
                  <a:gd name="T68" fmla="*/ 3 w 83"/>
                  <a:gd name="T69" fmla="*/ 28 h 69"/>
                  <a:gd name="T70" fmla="*/ 0 w 83"/>
                  <a:gd name="T71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" h="69">
                    <a:moveTo>
                      <a:pt x="0" y="24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4" y="12"/>
                      <a:pt x="4" y="11"/>
                    </a:cubicBezTo>
                    <a:cubicBezTo>
                      <a:pt x="4" y="10"/>
                      <a:pt x="7" y="5"/>
                      <a:pt x="7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3" y="28"/>
                      <a:pt x="3" y="28"/>
                      <a:pt x="3" y="28"/>
                    </a:cubicBezTo>
                    <a:lnTo>
                      <a:pt x="0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583AB607-E768-41DC-A8B2-3B6350B8A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3532"/>
                <a:ext cx="160" cy="132"/>
              </a:xfrm>
              <a:custGeom>
                <a:avLst/>
                <a:gdLst>
                  <a:gd name="T0" fmla="*/ 7 w 77"/>
                  <a:gd name="T1" fmla="*/ 9 h 63"/>
                  <a:gd name="T2" fmla="*/ 12 w 77"/>
                  <a:gd name="T3" fmla="*/ 4 h 63"/>
                  <a:gd name="T4" fmla="*/ 18 w 77"/>
                  <a:gd name="T5" fmla="*/ 9 h 63"/>
                  <a:gd name="T6" fmla="*/ 28 w 77"/>
                  <a:gd name="T7" fmla="*/ 8 h 63"/>
                  <a:gd name="T8" fmla="*/ 27 w 77"/>
                  <a:gd name="T9" fmla="*/ 2 h 63"/>
                  <a:gd name="T10" fmla="*/ 30 w 77"/>
                  <a:gd name="T11" fmla="*/ 0 h 63"/>
                  <a:gd name="T12" fmla="*/ 39 w 77"/>
                  <a:gd name="T13" fmla="*/ 6 h 63"/>
                  <a:gd name="T14" fmla="*/ 39 w 77"/>
                  <a:gd name="T15" fmla="*/ 11 h 63"/>
                  <a:gd name="T16" fmla="*/ 45 w 77"/>
                  <a:gd name="T17" fmla="*/ 10 h 63"/>
                  <a:gd name="T18" fmla="*/ 49 w 77"/>
                  <a:gd name="T19" fmla="*/ 11 h 63"/>
                  <a:gd name="T20" fmla="*/ 61 w 77"/>
                  <a:gd name="T21" fmla="*/ 22 h 63"/>
                  <a:gd name="T22" fmla="*/ 64 w 77"/>
                  <a:gd name="T23" fmla="*/ 21 h 63"/>
                  <a:gd name="T24" fmla="*/ 67 w 77"/>
                  <a:gd name="T25" fmla="*/ 19 h 63"/>
                  <a:gd name="T26" fmla="*/ 70 w 77"/>
                  <a:gd name="T27" fmla="*/ 24 h 63"/>
                  <a:gd name="T28" fmla="*/ 71 w 77"/>
                  <a:gd name="T29" fmla="*/ 30 h 63"/>
                  <a:gd name="T30" fmla="*/ 77 w 77"/>
                  <a:gd name="T31" fmla="*/ 37 h 63"/>
                  <a:gd name="T32" fmla="*/ 77 w 77"/>
                  <a:gd name="T33" fmla="*/ 40 h 63"/>
                  <a:gd name="T34" fmla="*/ 77 w 77"/>
                  <a:gd name="T35" fmla="*/ 39 h 63"/>
                  <a:gd name="T36" fmla="*/ 72 w 77"/>
                  <a:gd name="T37" fmla="*/ 47 h 63"/>
                  <a:gd name="T38" fmla="*/ 63 w 77"/>
                  <a:gd name="T39" fmla="*/ 53 h 63"/>
                  <a:gd name="T40" fmla="*/ 58 w 77"/>
                  <a:gd name="T41" fmla="*/ 45 h 63"/>
                  <a:gd name="T42" fmla="*/ 52 w 77"/>
                  <a:gd name="T43" fmla="*/ 42 h 63"/>
                  <a:gd name="T44" fmla="*/ 46 w 77"/>
                  <a:gd name="T45" fmla="*/ 45 h 63"/>
                  <a:gd name="T46" fmla="*/ 42 w 77"/>
                  <a:gd name="T47" fmla="*/ 39 h 63"/>
                  <a:gd name="T48" fmla="*/ 35 w 77"/>
                  <a:gd name="T49" fmla="*/ 43 h 63"/>
                  <a:gd name="T50" fmla="*/ 29 w 77"/>
                  <a:gd name="T51" fmla="*/ 44 h 63"/>
                  <a:gd name="T52" fmla="*/ 26 w 77"/>
                  <a:gd name="T53" fmla="*/ 50 h 63"/>
                  <a:gd name="T54" fmla="*/ 29 w 77"/>
                  <a:gd name="T55" fmla="*/ 56 h 63"/>
                  <a:gd name="T56" fmla="*/ 30 w 77"/>
                  <a:gd name="T57" fmla="*/ 61 h 63"/>
                  <a:gd name="T58" fmla="*/ 22 w 77"/>
                  <a:gd name="T59" fmla="*/ 63 h 63"/>
                  <a:gd name="T60" fmla="*/ 19 w 77"/>
                  <a:gd name="T61" fmla="*/ 60 h 63"/>
                  <a:gd name="T62" fmla="*/ 7 w 77"/>
                  <a:gd name="T63" fmla="*/ 60 h 63"/>
                  <a:gd name="T64" fmla="*/ 0 w 77"/>
                  <a:gd name="T65" fmla="*/ 49 h 63"/>
                  <a:gd name="T66" fmla="*/ 0 w 77"/>
                  <a:gd name="T67" fmla="*/ 49 h 63"/>
                  <a:gd name="T68" fmla="*/ 9 w 77"/>
                  <a:gd name="T69" fmla="*/ 38 h 63"/>
                  <a:gd name="T70" fmla="*/ 12 w 77"/>
                  <a:gd name="T71" fmla="*/ 32 h 63"/>
                  <a:gd name="T72" fmla="*/ 8 w 77"/>
                  <a:gd name="T73" fmla="*/ 29 h 63"/>
                  <a:gd name="T74" fmla="*/ 10 w 77"/>
                  <a:gd name="T75" fmla="*/ 23 h 63"/>
                  <a:gd name="T76" fmla="*/ 12 w 77"/>
                  <a:gd name="T77" fmla="*/ 17 h 63"/>
                  <a:gd name="T78" fmla="*/ 10 w 77"/>
                  <a:gd name="T79" fmla="*/ 10 h 63"/>
                  <a:gd name="T80" fmla="*/ 7 w 77"/>
                  <a:gd name="T81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7" h="63">
                    <a:moveTo>
                      <a:pt x="7" y="9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6" y="49"/>
                      <a:pt x="26" y="50"/>
                    </a:cubicBezTo>
                    <a:cubicBezTo>
                      <a:pt x="26" y="51"/>
                      <a:pt x="29" y="56"/>
                      <a:pt x="29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2" y="17"/>
                      <a:pt x="12" y="17"/>
                    </a:cubicBezTo>
                    <a:cubicBezTo>
                      <a:pt x="12" y="16"/>
                      <a:pt x="10" y="10"/>
                      <a:pt x="10" y="10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2C40FC23-8674-447C-B2FC-E0A109918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3218"/>
                <a:ext cx="248" cy="139"/>
              </a:xfrm>
              <a:custGeom>
                <a:avLst/>
                <a:gdLst>
                  <a:gd name="T0" fmla="*/ 56 w 248"/>
                  <a:gd name="T1" fmla="*/ 12 h 139"/>
                  <a:gd name="T2" fmla="*/ 83 w 248"/>
                  <a:gd name="T3" fmla="*/ 2 h 139"/>
                  <a:gd name="T4" fmla="*/ 104 w 248"/>
                  <a:gd name="T5" fmla="*/ 6 h 139"/>
                  <a:gd name="T6" fmla="*/ 116 w 248"/>
                  <a:gd name="T7" fmla="*/ 0 h 139"/>
                  <a:gd name="T8" fmla="*/ 131 w 248"/>
                  <a:gd name="T9" fmla="*/ 23 h 139"/>
                  <a:gd name="T10" fmla="*/ 148 w 248"/>
                  <a:gd name="T11" fmla="*/ 27 h 139"/>
                  <a:gd name="T12" fmla="*/ 162 w 248"/>
                  <a:gd name="T13" fmla="*/ 41 h 139"/>
                  <a:gd name="T14" fmla="*/ 166 w 248"/>
                  <a:gd name="T15" fmla="*/ 52 h 139"/>
                  <a:gd name="T16" fmla="*/ 189 w 248"/>
                  <a:gd name="T17" fmla="*/ 62 h 139"/>
                  <a:gd name="T18" fmla="*/ 200 w 248"/>
                  <a:gd name="T19" fmla="*/ 81 h 139"/>
                  <a:gd name="T20" fmla="*/ 208 w 248"/>
                  <a:gd name="T21" fmla="*/ 75 h 139"/>
                  <a:gd name="T22" fmla="*/ 221 w 248"/>
                  <a:gd name="T23" fmla="*/ 79 h 139"/>
                  <a:gd name="T24" fmla="*/ 231 w 248"/>
                  <a:gd name="T25" fmla="*/ 62 h 139"/>
                  <a:gd name="T26" fmla="*/ 248 w 248"/>
                  <a:gd name="T27" fmla="*/ 79 h 139"/>
                  <a:gd name="T28" fmla="*/ 242 w 248"/>
                  <a:gd name="T29" fmla="*/ 85 h 139"/>
                  <a:gd name="T30" fmla="*/ 239 w 248"/>
                  <a:gd name="T31" fmla="*/ 121 h 139"/>
                  <a:gd name="T32" fmla="*/ 219 w 248"/>
                  <a:gd name="T33" fmla="*/ 121 h 139"/>
                  <a:gd name="T34" fmla="*/ 208 w 248"/>
                  <a:gd name="T35" fmla="*/ 127 h 139"/>
                  <a:gd name="T36" fmla="*/ 202 w 248"/>
                  <a:gd name="T37" fmla="*/ 123 h 139"/>
                  <a:gd name="T38" fmla="*/ 185 w 248"/>
                  <a:gd name="T39" fmla="*/ 127 h 139"/>
                  <a:gd name="T40" fmla="*/ 175 w 248"/>
                  <a:gd name="T41" fmla="*/ 139 h 139"/>
                  <a:gd name="T42" fmla="*/ 171 w 248"/>
                  <a:gd name="T43" fmla="*/ 133 h 139"/>
                  <a:gd name="T44" fmla="*/ 152 w 248"/>
                  <a:gd name="T45" fmla="*/ 133 h 139"/>
                  <a:gd name="T46" fmla="*/ 141 w 248"/>
                  <a:gd name="T47" fmla="*/ 116 h 139"/>
                  <a:gd name="T48" fmla="*/ 131 w 248"/>
                  <a:gd name="T49" fmla="*/ 114 h 139"/>
                  <a:gd name="T50" fmla="*/ 116 w 248"/>
                  <a:gd name="T51" fmla="*/ 125 h 139"/>
                  <a:gd name="T52" fmla="*/ 106 w 248"/>
                  <a:gd name="T53" fmla="*/ 123 h 139"/>
                  <a:gd name="T54" fmla="*/ 102 w 248"/>
                  <a:gd name="T55" fmla="*/ 131 h 139"/>
                  <a:gd name="T56" fmla="*/ 94 w 248"/>
                  <a:gd name="T57" fmla="*/ 127 h 139"/>
                  <a:gd name="T58" fmla="*/ 83 w 248"/>
                  <a:gd name="T59" fmla="*/ 127 h 139"/>
                  <a:gd name="T60" fmla="*/ 85 w 248"/>
                  <a:gd name="T61" fmla="*/ 112 h 139"/>
                  <a:gd name="T62" fmla="*/ 69 w 248"/>
                  <a:gd name="T63" fmla="*/ 102 h 139"/>
                  <a:gd name="T64" fmla="*/ 73 w 248"/>
                  <a:gd name="T65" fmla="*/ 87 h 139"/>
                  <a:gd name="T66" fmla="*/ 58 w 248"/>
                  <a:gd name="T67" fmla="*/ 87 h 139"/>
                  <a:gd name="T68" fmla="*/ 44 w 248"/>
                  <a:gd name="T69" fmla="*/ 75 h 139"/>
                  <a:gd name="T70" fmla="*/ 41 w 248"/>
                  <a:gd name="T71" fmla="*/ 64 h 139"/>
                  <a:gd name="T72" fmla="*/ 35 w 248"/>
                  <a:gd name="T73" fmla="*/ 64 h 139"/>
                  <a:gd name="T74" fmla="*/ 27 w 248"/>
                  <a:gd name="T75" fmla="*/ 73 h 139"/>
                  <a:gd name="T76" fmla="*/ 19 w 248"/>
                  <a:gd name="T77" fmla="*/ 68 h 139"/>
                  <a:gd name="T78" fmla="*/ 8 w 248"/>
                  <a:gd name="T79" fmla="*/ 68 h 139"/>
                  <a:gd name="T80" fmla="*/ 0 w 248"/>
                  <a:gd name="T81" fmla="*/ 54 h 139"/>
                  <a:gd name="T82" fmla="*/ 2 w 248"/>
                  <a:gd name="T83" fmla="*/ 50 h 139"/>
                  <a:gd name="T84" fmla="*/ 12 w 248"/>
                  <a:gd name="T85" fmla="*/ 50 h 139"/>
                  <a:gd name="T86" fmla="*/ 27 w 248"/>
                  <a:gd name="T87" fmla="*/ 33 h 139"/>
                  <a:gd name="T88" fmla="*/ 35 w 248"/>
                  <a:gd name="T89" fmla="*/ 35 h 139"/>
                  <a:gd name="T90" fmla="*/ 39 w 248"/>
                  <a:gd name="T91" fmla="*/ 25 h 139"/>
                  <a:gd name="T92" fmla="*/ 54 w 248"/>
                  <a:gd name="T93" fmla="*/ 25 h 139"/>
                  <a:gd name="T94" fmla="*/ 56 w 248"/>
                  <a:gd name="T9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8" h="139">
                    <a:moveTo>
                      <a:pt x="56" y="12"/>
                    </a:moveTo>
                    <a:lnTo>
                      <a:pt x="83" y="2"/>
                    </a:lnTo>
                    <a:lnTo>
                      <a:pt x="104" y="6"/>
                    </a:lnTo>
                    <a:lnTo>
                      <a:pt x="116" y="0"/>
                    </a:lnTo>
                    <a:lnTo>
                      <a:pt x="131" y="23"/>
                    </a:lnTo>
                    <a:lnTo>
                      <a:pt x="148" y="27"/>
                    </a:lnTo>
                    <a:lnTo>
                      <a:pt x="162" y="41"/>
                    </a:lnTo>
                    <a:lnTo>
                      <a:pt x="166" y="52"/>
                    </a:lnTo>
                    <a:lnTo>
                      <a:pt x="189" y="62"/>
                    </a:lnTo>
                    <a:lnTo>
                      <a:pt x="200" y="81"/>
                    </a:lnTo>
                    <a:lnTo>
                      <a:pt x="208" y="75"/>
                    </a:lnTo>
                    <a:lnTo>
                      <a:pt x="221" y="79"/>
                    </a:lnTo>
                    <a:lnTo>
                      <a:pt x="231" y="62"/>
                    </a:lnTo>
                    <a:lnTo>
                      <a:pt x="248" y="79"/>
                    </a:lnTo>
                    <a:lnTo>
                      <a:pt x="242" y="85"/>
                    </a:lnTo>
                    <a:lnTo>
                      <a:pt x="239" y="121"/>
                    </a:lnTo>
                    <a:lnTo>
                      <a:pt x="219" y="121"/>
                    </a:lnTo>
                    <a:lnTo>
                      <a:pt x="208" y="127"/>
                    </a:lnTo>
                    <a:lnTo>
                      <a:pt x="202" y="123"/>
                    </a:lnTo>
                    <a:lnTo>
                      <a:pt x="185" y="127"/>
                    </a:lnTo>
                    <a:lnTo>
                      <a:pt x="175" y="139"/>
                    </a:lnTo>
                    <a:lnTo>
                      <a:pt x="171" y="133"/>
                    </a:lnTo>
                    <a:lnTo>
                      <a:pt x="152" y="133"/>
                    </a:lnTo>
                    <a:lnTo>
                      <a:pt x="141" y="116"/>
                    </a:lnTo>
                    <a:lnTo>
                      <a:pt x="131" y="114"/>
                    </a:lnTo>
                    <a:lnTo>
                      <a:pt x="116" y="125"/>
                    </a:lnTo>
                    <a:lnTo>
                      <a:pt x="106" y="123"/>
                    </a:lnTo>
                    <a:lnTo>
                      <a:pt x="102" y="131"/>
                    </a:lnTo>
                    <a:lnTo>
                      <a:pt x="94" y="127"/>
                    </a:lnTo>
                    <a:lnTo>
                      <a:pt x="83" y="127"/>
                    </a:lnTo>
                    <a:lnTo>
                      <a:pt x="85" y="112"/>
                    </a:lnTo>
                    <a:lnTo>
                      <a:pt x="69" y="102"/>
                    </a:lnTo>
                    <a:lnTo>
                      <a:pt x="73" y="87"/>
                    </a:lnTo>
                    <a:lnTo>
                      <a:pt x="58" y="87"/>
                    </a:lnTo>
                    <a:lnTo>
                      <a:pt x="44" y="75"/>
                    </a:lnTo>
                    <a:lnTo>
                      <a:pt x="41" y="64"/>
                    </a:lnTo>
                    <a:lnTo>
                      <a:pt x="35" y="64"/>
                    </a:lnTo>
                    <a:lnTo>
                      <a:pt x="27" y="73"/>
                    </a:lnTo>
                    <a:lnTo>
                      <a:pt x="19" y="68"/>
                    </a:lnTo>
                    <a:lnTo>
                      <a:pt x="8" y="68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12" y="50"/>
                    </a:lnTo>
                    <a:lnTo>
                      <a:pt x="27" y="33"/>
                    </a:lnTo>
                    <a:lnTo>
                      <a:pt x="35" y="35"/>
                    </a:lnTo>
                    <a:lnTo>
                      <a:pt x="39" y="25"/>
                    </a:lnTo>
                    <a:lnTo>
                      <a:pt x="54" y="25"/>
                    </a:lnTo>
                    <a:lnTo>
                      <a:pt x="56" y="1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CD4F304B-97C6-4771-829A-5F2687CEA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" y="3268"/>
                <a:ext cx="135" cy="118"/>
              </a:xfrm>
              <a:custGeom>
                <a:avLst/>
                <a:gdLst>
                  <a:gd name="T0" fmla="*/ 133 w 135"/>
                  <a:gd name="T1" fmla="*/ 77 h 118"/>
                  <a:gd name="T2" fmla="*/ 116 w 135"/>
                  <a:gd name="T3" fmla="*/ 77 h 118"/>
                  <a:gd name="T4" fmla="*/ 116 w 135"/>
                  <a:gd name="T5" fmla="*/ 89 h 118"/>
                  <a:gd name="T6" fmla="*/ 100 w 135"/>
                  <a:gd name="T7" fmla="*/ 89 h 118"/>
                  <a:gd name="T8" fmla="*/ 89 w 135"/>
                  <a:gd name="T9" fmla="*/ 79 h 118"/>
                  <a:gd name="T10" fmla="*/ 81 w 135"/>
                  <a:gd name="T11" fmla="*/ 87 h 118"/>
                  <a:gd name="T12" fmla="*/ 77 w 135"/>
                  <a:gd name="T13" fmla="*/ 102 h 118"/>
                  <a:gd name="T14" fmla="*/ 66 w 135"/>
                  <a:gd name="T15" fmla="*/ 112 h 118"/>
                  <a:gd name="T16" fmla="*/ 50 w 135"/>
                  <a:gd name="T17" fmla="*/ 114 h 118"/>
                  <a:gd name="T18" fmla="*/ 37 w 135"/>
                  <a:gd name="T19" fmla="*/ 118 h 118"/>
                  <a:gd name="T20" fmla="*/ 41 w 135"/>
                  <a:gd name="T21" fmla="*/ 116 h 118"/>
                  <a:gd name="T22" fmla="*/ 48 w 135"/>
                  <a:gd name="T23" fmla="*/ 75 h 118"/>
                  <a:gd name="T24" fmla="*/ 21 w 135"/>
                  <a:gd name="T25" fmla="*/ 46 h 118"/>
                  <a:gd name="T26" fmla="*/ 4 w 135"/>
                  <a:gd name="T27" fmla="*/ 41 h 118"/>
                  <a:gd name="T28" fmla="*/ 4 w 135"/>
                  <a:gd name="T29" fmla="*/ 31 h 118"/>
                  <a:gd name="T30" fmla="*/ 8 w 135"/>
                  <a:gd name="T31" fmla="*/ 16 h 118"/>
                  <a:gd name="T32" fmla="*/ 0 w 135"/>
                  <a:gd name="T33" fmla="*/ 8 h 118"/>
                  <a:gd name="T34" fmla="*/ 10 w 135"/>
                  <a:gd name="T35" fmla="*/ 0 h 118"/>
                  <a:gd name="T36" fmla="*/ 31 w 135"/>
                  <a:gd name="T37" fmla="*/ 0 h 118"/>
                  <a:gd name="T38" fmla="*/ 35 w 135"/>
                  <a:gd name="T39" fmla="*/ 6 h 118"/>
                  <a:gd name="T40" fmla="*/ 50 w 135"/>
                  <a:gd name="T41" fmla="*/ 8 h 118"/>
                  <a:gd name="T42" fmla="*/ 50 w 135"/>
                  <a:gd name="T43" fmla="*/ 4 h 118"/>
                  <a:gd name="T44" fmla="*/ 58 w 135"/>
                  <a:gd name="T45" fmla="*/ 18 h 118"/>
                  <a:gd name="T46" fmla="*/ 69 w 135"/>
                  <a:gd name="T47" fmla="*/ 18 h 118"/>
                  <a:gd name="T48" fmla="*/ 77 w 135"/>
                  <a:gd name="T49" fmla="*/ 23 h 118"/>
                  <a:gd name="T50" fmla="*/ 85 w 135"/>
                  <a:gd name="T51" fmla="*/ 14 h 118"/>
                  <a:gd name="T52" fmla="*/ 91 w 135"/>
                  <a:gd name="T53" fmla="*/ 14 h 118"/>
                  <a:gd name="T54" fmla="*/ 94 w 135"/>
                  <a:gd name="T55" fmla="*/ 25 h 118"/>
                  <a:gd name="T56" fmla="*/ 108 w 135"/>
                  <a:gd name="T57" fmla="*/ 37 h 118"/>
                  <a:gd name="T58" fmla="*/ 123 w 135"/>
                  <a:gd name="T59" fmla="*/ 37 h 118"/>
                  <a:gd name="T60" fmla="*/ 119 w 135"/>
                  <a:gd name="T61" fmla="*/ 52 h 118"/>
                  <a:gd name="T62" fmla="*/ 135 w 135"/>
                  <a:gd name="T63" fmla="*/ 62 h 118"/>
                  <a:gd name="T64" fmla="*/ 133 w 135"/>
                  <a:gd name="T65" fmla="*/ 7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18">
                    <a:moveTo>
                      <a:pt x="133" y="77"/>
                    </a:moveTo>
                    <a:lnTo>
                      <a:pt x="116" y="77"/>
                    </a:lnTo>
                    <a:lnTo>
                      <a:pt x="116" y="89"/>
                    </a:lnTo>
                    <a:lnTo>
                      <a:pt x="100" y="89"/>
                    </a:lnTo>
                    <a:lnTo>
                      <a:pt x="89" y="79"/>
                    </a:lnTo>
                    <a:lnTo>
                      <a:pt x="81" y="87"/>
                    </a:lnTo>
                    <a:lnTo>
                      <a:pt x="77" y="102"/>
                    </a:lnTo>
                    <a:lnTo>
                      <a:pt x="66" y="112"/>
                    </a:lnTo>
                    <a:lnTo>
                      <a:pt x="50" y="114"/>
                    </a:lnTo>
                    <a:lnTo>
                      <a:pt x="37" y="118"/>
                    </a:lnTo>
                    <a:lnTo>
                      <a:pt x="41" y="116"/>
                    </a:lnTo>
                    <a:lnTo>
                      <a:pt x="48" y="75"/>
                    </a:lnTo>
                    <a:lnTo>
                      <a:pt x="21" y="46"/>
                    </a:lnTo>
                    <a:lnTo>
                      <a:pt x="4" y="4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1" y="0"/>
                    </a:lnTo>
                    <a:lnTo>
                      <a:pt x="35" y="6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8" y="18"/>
                    </a:lnTo>
                    <a:lnTo>
                      <a:pt x="69" y="18"/>
                    </a:lnTo>
                    <a:lnTo>
                      <a:pt x="77" y="23"/>
                    </a:lnTo>
                    <a:lnTo>
                      <a:pt x="85" y="14"/>
                    </a:lnTo>
                    <a:lnTo>
                      <a:pt x="91" y="14"/>
                    </a:lnTo>
                    <a:lnTo>
                      <a:pt x="94" y="25"/>
                    </a:lnTo>
                    <a:lnTo>
                      <a:pt x="108" y="37"/>
                    </a:lnTo>
                    <a:lnTo>
                      <a:pt x="123" y="37"/>
                    </a:lnTo>
                    <a:lnTo>
                      <a:pt x="119" y="52"/>
                    </a:lnTo>
                    <a:lnTo>
                      <a:pt x="135" y="62"/>
                    </a:lnTo>
                    <a:lnTo>
                      <a:pt x="133" y="77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02F95BD2-59D1-4123-8803-D4A00057E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" y="3264"/>
                <a:ext cx="109" cy="139"/>
              </a:xfrm>
              <a:custGeom>
                <a:avLst/>
                <a:gdLst>
                  <a:gd name="T0" fmla="*/ 102 w 109"/>
                  <a:gd name="T1" fmla="*/ 120 h 139"/>
                  <a:gd name="T2" fmla="*/ 98 w 109"/>
                  <a:gd name="T3" fmla="*/ 122 h 139"/>
                  <a:gd name="T4" fmla="*/ 84 w 109"/>
                  <a:gd name="T5" fmla="*/ 125 h 139"/>
                  <a:gd name="T6" fmla="*/ 75 w 109"/>
                  <a:gd name="T7" fmla="*/ 133 h 139"/>
                  <a:gd name="T8" fmla="*/ 67 w 109"/>
                  <a:gd name="T9" fmla="*/ 133 h 139"/>
                  <a:gd name="T10" fmla="*/ 59 w 109"/>
                  <a:gd name="T11" fmla="*/ 139 h 139"/>
                  <a:gd name="T12" fmla="*/ 50 w 109"/>
                  <a:gd name="T13" fmla="*/ 135 h 139"/>
                  <a:gd name="T14" fmla="*/ 38 w 109"/>
                  <a:gd name="T15" fmla="*/ 125 h 139"/>
                  <a:gd name="T16" fmla="*/ 36 w 109"/>
                  <a:gd name="T17" fmla="*/ 116 h 139"/>
                  <a:gd name="T18" fmla="*/ 27 w 109"/>
                  <a:gd name="T19" fmla="*/ 110 h 139"/>
                  <a:gd name="T20" fmla="*/ 21 w 109"/>
                  <a:gd name="T21" fmla="*/ 100 h 139"/>
                  <a:gd name="T22" fmla="*/ 19 w 109"/>
                  <a:gd name="T23" fmla="*/ 100 h 139"/>
                  <a:gd name="T24" fmla="*/ 21 w 109"/>
                  <a:gd name="T25" fmla="*/ 87 h 139"/>
                  <a:gd name="T26" fmla="*/ 27 w 109"/>
                  <a:gd name="T27" fmla="*/ 75 h 139"/>
                  <a:gd name="T28" fmla="*/ 27 w 109"/>
                  <a:gd name="T29" fmla="*/ 64 h 139"/>
                  <a:gd name="T30" fmla="*/ 13 w 109"/>
                  <a:gd name="T31" fmla="*/ 58 h 139"/>
                  <a:gd name="T32" fmla="*/ 13 w 109"/>
                  <a:gd name="T33" fmla="*/ 41 h 139"/>
                  <a:gd name="T34" fmla="*/ 4 w 109"/>
                  <a:gd name="T35" fmla="*/ 43 h 139"/>
                  <a:gd name="T36" fmla="*/ 0 w 109"/>
                  <a:gd name="T37" fmla="*/ 33 h 139"/>
                  <a:gd name="T38" fmla="*/ 9 w 109"/>
                  <a:gd name="T39" fmla="*/ 27 h 139"/>
                  <a:gd name="T40" fmla="*/ 11 w 109"/>
                  <a:gd name="T41" fmla="*/ 18 h 139"/>
                  <a:gd name="T42" fmla="*/ 15 w 109"/>
                  <a:gd name="T43" fmla="*/ 10 h 139"/>
                  <a:gd name="T44" fmla="*/ 21 w 109"/>
                  <a:gd name="T45" fmla="*/ 0 h 139"/>
                  <a:gd name="T46" fmla="*/ 44 w 109"/>
                  <a:gd name="T47" fmla="*/ 16 h 139"/>
                  <a:gd name="T48" fmla="*/ 61 w 109"/>
                  <a:gd name="T49" fmla="*/ 12 h 139"/>
                  <a:gd name="T50" fmla="*/ 69 w 109"/>
                  <a:gd name="T51" fmla="*/ 20 h 139"/>
                  <a:gd name="T52" fmla="*/ 65 w 109"/>
                  <a:gd name="T53" fmla="*/ 35 h 139"/>
                  <a:gd name="T54" fmla="*/ 65 w 109"/>
                  <a:gd name="T55" fmla="*/ 45 h 139"/>
                  <a:gd name="T56" fmla="*/ 82 w 109"/>
                  <a:gd name="T57" fmla="*/ 50 h 139"/>
                  <a:gd name="T58" fmla="*/ 109 w 109"/>
                  <a:gd name="T59" fmla="*/ 79 h 139"/>
                  <a:gd name="T60" fmla="*/ 102 w 109"/>
                  <a:gd name="T61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39">
                    <a:moveTo>
                      <a:pt x="102" y="120"/>
                    </a:moveTo>
                    <a:lnTo>
                      <a:pt x="98" y="122"/>
                    </a:lnTo>
                    <a:lnTo>
                      <a:pt x="84" y="125"/>
                    </a:lnTo>
                    <a:lnTo>
                      <a:pt x="75" y="133"/>
                    </a:lnTo>
                    <a:lnTo>
                      <a:pt x="67" y="133"/>
                    </a:lnTo>
                    <a:lnTo>
                      <a:pt x="59" y="139"/>
                    </a:lnTo>
                    <a:lnTo>
                      <a:pt x="50" y="135"/>
                    </a:lnTo>
                    <a:lnTo>
                      <a:pt x="38" y="125"/>
                    </a:lnTo>
                    <a:lnTo>
                      <a:pt x="36" y="116"/>
                    </a:lnTo>
                    <a:lnTo>
                      <a:pt x="27" y="110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21" y="87"/>
                    </a:lnTo>
                    <a:lnTo>
                      <a:pt x="27" y="75"/>
                    </a:lnTo>
                    <a:lnTo>
                      <a:pt x="27" y="64"/>
                    </a:lnTo>
                    <a:lnTo>
                      <a:pt x="13" y="58"/>
                    </a:lnTo>
                    <a:lnTo>
                      <a:pt x="13" y="41"/>
                    </a:lnTo>
                    <a:lnTo>
                      <a:pt x="4" y="43"/>
                    </a:lnTo>
                    <a:lnTo>
                      <a:pt x="0" y="33"/>
                    </a:lnTo>
                    <a:lnTo>
                      <a:pt x="9" y="27"/>
                    </a:lnTo>
                    <a:lnTo>
                      <a:pt x="11" y="18"/>
                    </a:lnTo>
                    <a:lnTo>
                      <a:pt x="15" y="10"/>
                    </a:lnTo>
                    <a:lnTo>
                      <a:pt x="21" y="0"/>
                    </a:lnTo>
                    <a:lnTo>
                      <a:pt x="44" y="16"/>
                    </a:lnTo>
                    <a:lnTo>
                      <a:pt x="61" y="12"/>
                    </a:lnTo>
                    <a:lnTo>
                      <a:pt x="69" y="20"/>
                    </a:lnTo>
                    <a:lnTo>
                      <a:pt x="65" y="35"/>
                    </a:lnTo>
                    <a:lnTo>
                      <a:pt x="65" y="45"/>
                    </a:lnTo>
                    <a:lnTo>
                      <a:pt x="82" y="50"/>
                    </a:lnTo>
                    <a:lnTo>
                      <a:pt x="109" y="79"/>
                    </a:lnTo>
                    <a:lnTo>
                      <a:pt x="102" y="12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A029EC04-EFF2-43AC-B9A2-E1C4A0D0F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3159"/>
                <a:ext cx="146" cy="121"/>
              </a:xfrm>
              <a:custGeom>
                <a:avLst/>
                <a:gdLst>
                  <a:gd name="T0" fmla="*/ 63 w 146"/>
                  <a:gd name="T1" fmla="*/ 0 h 121"/>
                  <a:gd name="T2" fmla="*/ 88 w 146"/>
                  <a:gd name="T3" fmla="*/ 0 h 121"/>
                  <a:gd name="T4" fmla="*/ 111 w 146"/>
                  <a:gd name="T5" fmla="*/ 21 h 121"/>
                  <a:gd name="T6" fmla="*/ 119 w 146"/>
                  <a:gd name="T7" fmla="*/ 15 h 121"/>
                  <a:gd name="T8" fmla="*/ 127 w 146"/>
                  <a:gd name="T9" fmla="*/ 25 h 121"/>
                  <a:gd name="T10" fmla="*/ 127 w 146"/>
                  <a:gd name="T11" fmla="*/ 52 h 121"/>
                  <a:gd name="T12" fmla="*/ 146 w 146"/>
                  <a:gd name="T13" fmla="*/ 71 h 121"/>
                  <a:gd name="T14" fmla="*/ 144 w 146"/>
                  <a:gd name="T15" fmla="*/ 84 h 121"/>
                  <a:gd name="T16" fmla="*/ 129 w 146"/>
                  <a:gd name="T17" fmla="*/ 84 h 121"/>
                  <a:gd name="T18" fmla="*/ 125 w 146"/>
                  <a:gd name="T19" fmla="*/ 94 h 121"/>
                  <a:gd name="T20" fmla="*/ 117 w 146"/>
                  <a:gd name="T21" fmla="*/ 92 h 121"/>
                  <a:gd name="T22" fmla="*/ 102 w 146"/>
                  <a:gd name="T23" fmla="*/ 109 h 121"/>
                  <a:gd name="T24" fmla="*/ 92 w 146"/>
                  <a:gd name="T25" fmla="*/ 109 h 121"/>
                  <a:gd name="T26" fmla="*/ 90 w 146"/>
                  <a:gd name="T27" fmla="*/ 117 h 121"/>
                  <a:gd name="T28" fmla="*/ 75 w 146"/>
                  <a:gd name="T29" fmla="*/ 115 h 121"/>
                  <a:gd name="T30" fmla="*/ 71 w 146"/>
                  <a:gd name="T31" fmla="*/ 109 h 121"/>
                  <a:gd name="T32" fmla="*/ 50 w 146"/>
                  <a:gd name="T33" fmla="*/ 109 h 121"/>
                  <a:gd name="T34" fmla="*/ 40 w 146"/>
                  <a:gd name="T35" fmla="*/ 117 h 121"/>
                  <a:gd name="T36" fmla="*/ 23 w 146"/>
                  <a:gd name="T37" fmla="*/ 121 h 121"/>
                  <a:gd name="T38" fmla="*/ 0 w 146"/>
                  <a:gd name="T39" fmla="*/ 105 h 121"/>
                  <a:gd name="T40" fmla="*/ 2 w 146"/>
                  <a:gd name="T41" fmla="*/ 100 h 121"/>
                  <a:gd name="T42" fmla="*/ 6 w 146"/>
                  <a:gd name="T43" fmla="*/ 86 h 121"/>
                  <a:gd name="T44" fmla="*/ 29 w 146"/>
                  <a:gd name="T45" fmla="*/ 71 h 121"/>
                  <a:gd name="T46" fmla="*/ 23 w 146"/>
                  <a:gd name="T47" fmla="*/ 55 h 121"/>
                  <a:gd name="T48" fmla="*/ 31 w 146"/>
                  <a:gd name="T49" fmla="*/ 48 h 121"/>
                  <a:gd name="T50" fmla="*/ 29 w 146"/>
                  <a:gd name="T51" fmla="*/ 30 h 121"/>
                  <a:gd name="T52" fmla="*/ 40 w 146"/>
                  <a:gd name="T53" fmla="*/ 23 h 121"/>
                  <a:gd name="T54" fmla="*/ 44 w 146"/>
                  <a:gd name="T55" fmla="*/ 23 h 121"/>
                  <a:gd name="T56" fmla="*/ 50 w 146"/>
                  <a:gd name="T57" fmla="*/ 9 h 121"/>
                  <a:gd name="T58" fmla="*/ 63 w 146"/>
                  <a:gd name="T5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21">
                    <a:moveTo>
                      <a:pt x="63" y="0"/>
                    </a:moveTo>
                    <a:lnTo>
                      <a:pt x="88" y="0"/>
                    </a:lnTo>
                    <a:lnTo>
                      <a:pt x="111" y="21"/>
                    </a:lnTo>
                    <a:lnTo>
                      <a:pt x="119" y="15"/>
                    </a:lnTo>
                    <a:lnTo>
                      <a:pt x="127" y="25"/>
                    </a:lnTo>
                    <a:lnTo>
                      <a:pt x="127" y="52"/>
                    </a:lnTo>
                    <a:lnTo>
                      <a:pt x="146" y="71"/>
                    </a:lnTo>
                    <a:lnTo>
                      <a:pt x="144" y="84"/>
                    </a:lnTo>
                    <a:lnTo>
                      <a:pt x="129" y="84"/>
                    </a:lnTo>
                    <a:lnTo>
                      <a:pt x="125" y="94"/>
                    </a:lnTo>
                    <a:lnTo>
                      <a:pt x="117" y="92"/>
                    </a:lnTo>
                    <a:lnTo>
                      <a:pt x="102" y="109"/>
                    </a:lnTo>
                    <a:lnTo>
                      <a:pt x="92" y="109"/>
                    </a:lnTo>
                    <a:lnTo>
                      <a:pt x="90" y="117"/>
                    </a:lnTo>
                    <a:lnTo>
                      <a:pt x="75" y="115"/>
                    </a:lnTo>
                    <a:lnTo>
                      <a:pt x="71" y="109"/>
                    </a:lnTo>
                    <a:lnTo>
                      <a:pt x="50" y="109"/>
                    </a:lnTo>
                    <a:lnTo>
                      <a:pt x="40" y="117"/>
                    </a:lnTo>
                    <a:lnTo>
                      <a:pt x="23" y="121"/>
                    </a:lnTo>
                    <a:lnTo>
                      <a:pt x="0" y="105"/>
                    </a:lnTo>
                    <a:lnTo>
                      <a:pt x="2" y="100"/>
                    </a:lnTo>
                    <a:lnTo>
                      <a:pt x="6" y="86"/>
                    </a:lnTo>
                    <a:lnTo>
                      <a:pt x="29" y="71"/>
                    </a:lnTo>
                    <a:lnTo>
                      <a:pt x="23" y="55"/>
                    </a:lnTo>
                    <a:lnTo>
                      <a:pt x="31" y="48"/>
                    </a:lnTo>
                    <a:lnTo>
                      <a:pt x="29" y="30"/>
                    </a:lnTo>
                    <a:lnTo>
                      <a:pt x="40" y="23"/>
                    </a:lnTo>
                    <a:lnTo>
                      <a:pt x="44" y="23"/>
                    </a:lnTo>
                    <a:lnTo>
                      <a:pt x="50" y="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06D29943-4C04-497D-A151-C3FE46C9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3072"/>
                <a:ext cx="263" cy="173"/>
              </a:xfrm>
              <a:custGeom>
                <a:avLst/>
                <a:gdLst>
                  <a:gd name="T0" fmla="*/ 0 w 263"/>
                  <a:gd name="T1" fmla="*/ 64 h 173"/>
                  <a:gd name="T2" fmla="*/ 6 w 263"/>
                  <a:gd name="T3" fmla="*/ 52 h 173"/>
                  <a:gd name="T4" fmla="*/ 17 w 263"/>
                  <a:gd name="T5" fmla="*/ 48 h 173"/>
                  <a:gd name="T6" fmla="*/ 25 w 263"/>
                  <a:gd name="T7" fmla="*/ 33 h 173"/>
                  <a:gd name="T8" fmla="*/ 23 w 263"/>
                  <a:gd name="T9" fmla="*/ 19 h 173"/>
                  <a:gd name="T10" fmla="*/ 33 w 263"/>
                  <a:gd name="T11" fmla="*/ 12 h 173"/>
                  <a:gd name="T12" fmla="*/ 38 w 263"/>
                  <a:gd name="T13" fmla="*/ 0 h 173"/>
                  <a:gd name="T14" fmla="*/ 48 w 263"/>
                  <a:gd name="T15" fmla="*/ 8 h 173"/>
                  <a:gd name="T16" fmla="*/ 69 w 263"/>
                  <a:gd name="T17" fmla="*/ 12 h 173"/>
                  <a:gd name="T18" fmla="*/ 75 w 263"/>
                  <a:gd name="T19" fmla="*/ 19 h 173"/>
                  <a:gd name="T20" fmla="*/ 88 w 263"/>
                  <a:gd name="T21" fmla="*/ 19 h 173"/>
                  <a:gd name="T22" fmla="*/ 90 w 263"/>
                  <a:gd name="T23" fmla="*/ 25 h 173"/>
                  <a:gd name="T24" fmla="*/ 106 w 263"/>
                  <a:gd name="T25" fmla="*/ 25 h 173"/>
                  <a:gd name="T26" fmla="*/ 117 w 263"/>
                  <a:gd name="T27" fmla="*/ 31 h 173"/>
                  <a:gd name="T28" fmla="*/ 123 w 263"/>
                  <a:gd name="T29" fmla="*/ 31 h 173"/>
                  <a:gd name="T30" fmla="*/ 131 w 263"/>
                  <a:gd name="T31" fmla="*/ 23 h 173"/>
                  <a:gd name="T32" fmla="*/ 144 w 263"/>
                  <a:gd name="T33" fmla="*/ 25 h 173"/>
                  <a:gd name="T34" fmla="*/ 152 w 263"/>
                  <a:gd name="T35" fmla="*/ 16 h 173"/>
                  <a:gd name="T36" fmla="*/ 167 w 263"/>
                  <a:gd name="T37" fmla="*/ 19 h 173"/>
                  <a:gd name="T38" fmla="*/ 169 w 263"/>
                  <a:gd name="T39" fmla="*/ 29 h 173"/>
                  <a:gd name="T40" fmla="*/ 175 w 263"/>
                  <a:gd name="T41" fmla="*/ 39 h 173"/>
                  <a:gd name="T42" fmla="*/ 186 w 263"/>
                  <a:gd name="T43" fmla="*/ 39 h 173"/>
                  <a:gd name="T44" fmla="*/ 196 w 263"/>
                  <a:gd name="T45" fmla="*/ 50 h 173"/>
                  <a:gd name="T46" fmla="*/ 202 w 263"/>
                  <a:gd name="T47" fmla="*/ 46 h 173"/>
                  <a:gd name="T48" fmla="*/ 202 w 263"/>
                  <a:gd name="T49" fmla="*/ 42 h 173"/>
                  <a:gd name="T50" fmla="*/ 234 w 263"/>
                  <a:gd name="T51" fmla="*/ 60 h 173"/>
                  <a:gd name="T52" fmla="*/ 261 w 263"/>
                  <a:gd name="T53" fmla="*/ 60 h 173"/>
                  <a:gd name="T54" fmla="*/ 263 w 263"/>
                  <a:gd name="T55" fmla="*/ 87 h 173"/>
                  <a:gd name="T56" fmla="*/ 250 w 263"/>
                  <a:gd name="T57" fmla="*/ 96 h 173"/>
                  <a:gd name="T58" fmla="*/ 244 w 263"/>
                  <a:gd name="T59" fmla="*/ 110 h 173"/>
                  <a:gd name="T60" fmla="*/ 240 w 263"/>
                  <a:gd name="T61" fmla="*/ 110 h 173"/>
                  <a:gd name="T62" fmla="*/ 229 w 263"/>
                  <a:gd name="T63" fmla="*/ 117 h 173"/>
                  <a:gd name="T64" fmla="*/ 231 w 263"/>
                  <a:gd name="T65" fmla="*/ 135 h 173"/>
                  <a:gd name="T66" fmla="*/ 223 w 263"/>
                  <a:gd name="T67" fmla="*/ 142 h 173"/>
                  <a:gd name="T68" fmla="*/ 229 w 263"/>
                  <a:gd name="T69" fmla="*/ 158 h 173"/>
                  <a:gd name="T70" fmla="*/ 206 w 263"/>
                  <a:gd name="T71" fmla="*/ 173 h 173"/>
                  <a:gd name="T72" fmla="*/ 190 w 263"/>
                  <a:gd name="T73" fmla="*/ 169 h 173"/>
                  <a:gd name="T74" fmla="*/ 171 w 263"/>
                  <a:gd name="T75" fmla="*/ 160 h 173"/>
                  <a:gd name="T76" fmla="*/ 163 w 263"/>
                  <a:gd name="T77" fmla="*/ 160 h 173"/>
                  <a:gd name="T78" fmla="*/ 146 w 263"/>
                  <a:gd name="T79" fmla="*/ 152 h 173"/>
                  <a:gd name="T80" fmla="*/ 133 w 263"/>
                  <a:gd name="T81" fmla="*/ 150 h 173"/>
                  <a:gd name="T82" fmla="*/ 125 w 263"/>
                  <a:gd name="T83" fmla="*/ 133 h 173"/>
                  <a:gd name="T84" fmla="*/ 113 w 263"/>
                  <a:gd name="T85" fmla="*/ 144 h 173"/>
                  <a:gd name="T86" fmla="*/ 100 w 263"/>
                  <a:gd name="T87" fmla="*/ 144 h 173"/>
                  <a:gd name="T88" fmla="*/ 100 w 263"/>
                  <a:gd name="T89" fmla="*/ 146 h 173"/>
                  <a:gd name="T90" fmla="*/ 90 w 263"/>
                  <a:gd name="T91" fmla="*/ 131 h 173"/>
                  <a:gd name="T92" fmla="*/ 77 w 263"/>
                  <a:gd name="T93" fmla="*/ 121 h 173"/>
                  <a:gd name="T94" fmla="*/ 75 w 263"/>
                  <a:gd name="T95" fmla="*/ 110 h 173"/>
                  <a:gd name="T96" fmla="*/ 69 w 263"/>
                  <a:gd name="T97" fmla="*/ 108 h 173"/>
                  <a:gd name="T98" fmla="*/ 58 w 263"/>
                  <a:gd name="T99" fmla="*/ 110 h 173"/>
                  <a:gd name="T100" fmla="*/ 46 w 263"/>
                  <a:gd name="T101" fmla="*/ 112 h 173"/>
                  <a:gd name="T102" fmla="*/ 15 w 263"/>
                  <a:gd name="T103" fmla="*/ 87 h 173"/>
                  <a:gd name="T104" fmla="*/ 15 w 263"/>
                  <a:gd name="T105" fmla="*/ 75 h 173"/>
                  <a:gd name="T106" fmla="*/ 0 w 263"/>
                  <a:gd name="T107" fmla="*/ 6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3" h="173">
                    <a:moveTo>
                      <a:pt x="0" y="64"/>
                    </a:moveTo>
                    <a:lnTo>
                      <a:pt x="6" y="52"/>
                    </a:lnTo>
                    <a:lnTo>
                      <a:pt x="17" y="48"/>
                    </a:lnTo>
                    <a:lnTo>
                      <a:pt x="25" y="33"/>
                    </a:lnTo>
                    <a:lnTo>
                      <a:pt x="23" y="19"/>
                    </a:lnTo>
                    <a:lnTo>
                      <a:pt x="33" y="12"/>
                    </a:lnTo>
                    <a:lnTo>
                      <a:pt x="38" y="0"/>
                    </a:lnTo>
                    <a:lnTo>
                      <a:pt x="48" y="8"/>
                    </a:lnTo>
                    <a:lnTo>
                      <a:pt x="69" y="12"/>
                    </a:lnTo>
                    <a:lnTo>
                      <a:pt x="75" y="19"/>
                    </a:lnTo>
                    <a:lnTo>
                      <a:pt x="88" y="19"/>
                    </a:lnTo>
                    <a:lnTo>
                      <a:pt x="90" y="25"/>
                    </a:lnTo>
                    <a:lnTo>
                      <a:pt x="106" y="25"/>
                    </a:lnTo>
                    <a:lnTo>
                      <a:pt x="117" y="31"/>
                    </a:lnTo>
                    <a:lnTo>
                      <a:pt x="123" y="31"/>
                    </a:lnTo>
                    <a:lnTo>
                      <a:pt x="131" y="23"/>
                    </a:lnTo>
                    <a:lnTo>
                      <a:pt x="144" y="25"/>
                    </a:lnTo>
                    <a:lnTo>
                      <a:pt x="152" y="16"/>
                    </a:lnTo>
                    <a:lnTo>
                      <a:pt x="167" y="19"/>
                    </a:lnTo>
                    <a:lnTo>
                      <a:pt x="169" y="29"/>
                    </a:lnTo>
                    <a:lnTo>
                      <a:pt x="175" y="39"/>
                    </a:lnTo>
                    <a:lnTo>
                      <a:pt x="186" y="39"/>
                    </a:lnTo>
                    <a:lnTo>
                      <a:pt x="196" y="50"/>
                    </a:lnTo>
                    <a:lnTo>
                      <a:pt x="202" y="46"/>
                    </a:lnTo>
                    <a:lnTo>
                      <a:pt x="202" y="42"/>
                    </a:lnTo>
                    <a:lnTo>
                      <a:pt x="234" y="60"/>
                    </a:lnTo>
                    <a:lnTo>
                      <a:pt x="261" y="60"/>
                    </a:lnTo>
                    <a:lnTo>
                      <a:pt x="263" y="87"/>
                    </a:lnTo>
                    <a:lnTo>
                      <a:pt x="250" y="96"/>
                    </a:lnTo>
                    <a:lnTo>
                      <a:pt x="244" y="110"/>
                    </a:lnTo>
                    <a:lnTo>
                      <a:pt x="240" y="110"/>
                    </a:lnTo>
                    <a:lnTo>
                      <a:pt x="229" y="117"/>
                    </a:lnTo>
                    <a:lnTo>
                      <a:pt x="231" y="135"/>
                    </a:lnTo>
                    <a:lnTo>
                      <a:pt x="223" y="142"/>
                    </a:lnTo>
                    <a:lnTo>
                      <a:pt x="229" y="158"/>
                    </a:lnTo>
                    <a:lnTo>
                      <a:pt x="206" y="173"/>
                    </a:lnTo>
                    <a:lnTo>
                      <a:pt x="190" y="169"/>
                    </a:lnTo>
                    <a:lnTo>
                      <a:pt x="171" y="160"/>
                    </a:lnTo>
                    <a:lnTo>
                      <a:pt x="163" y="160"/>
                    </a:lnTo>
                    <a:lnTo>
                      <a:pt x="146" y="152"/>
                    </a:lnTo>
                    <a:lnTo>
                      <a:pt x="133" y="150"/>
                    </a:lnTo>
                    <a:lnTo>
                      <a:pt x="125" y="133"/>
                    </a:lnTo>
                    <a:lnTo>
                      <a:pt x="113" y="144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90" y="131"/>
                    </a:lnTo>
                    <a:lnTo>
                      <a:pt x="77" y="121"/>
                    </a:lnTo>
                    <a:lnTo>
                      <a:pt x="75" y="110"/>
                    </a:lnTo>
                    <a:lnTo>
                      <a:pt x="69" y="108"/>
                    </a:lnTo>
                    <a:lnTo>
                      <a:pt x="58" y="110"/>
                    </a:lnTo>
                    <a:lnTo>
                      <a:pt x="46" y="112"/>
                    </a:lnTo>
                    <a:lnTo>
                      <a:pt x="15" y="87"/>
                    </a:lnTo>
                    <a:lnTo>
                      <a:pt x="15" y="75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0ABD597E-F20C-4F00-89DD-791F45F9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3124"/>
                <a:ext cx="177" cy="156"/>
              </a:xfrm>
              <a:custGeom>
                <a:avLst/>
                <a:gdLst>
                  <a:gd name="T0" fmla="*/ 3 w 85"/>
                  <a:gd name="T1" fmla="*/ 66 h 75"/>
                  <a:gd name="T2" fmla="*/ 5 w 85"/>
                  <a:gd name="T3" fmla="*/ 61 h 75"/>
                  <a:gd name="T4" fmla="*/ 6 w 85"/>
                  <a:gd name="T5" fmla="*/ 54 h 75"/>
                  <a:gd name="T6" fmla="*/ 1 w 85"/>
                  <a:gd name="T7" fmla="*/ 47 h 75"/>
                  <a:gd name="T8" fmla="*/ 5 w 85"/>
                  <a:gd name="T9" fmla="*/ 41 h 75"/>
                  <a:gd name="T10" fmla="*/ 4 w 85"/>
                  <a:gd name="T11" fmla="*/ 34 h 75"/>
                  <a:gd name="T12" fmla="*/ 10 w 85"/>
                  <a:gd name="T13" fmla="*/ 25 h 75"/>
                  <a:gd name="T14" fmla="*/ 10 w 85"/>
                  <a:gd name="T15" fmla="*/ 16 h 75"/>
                  <a:gd name="T16" fmla="*/ 20 w 85"/>
                  <a:gd name="T17" fmla="*/ 12 h 75"/>
                  <a:gd name="T18" fmla="*/ 26 w 85"/>
                  <a:gd name="T19" fmla="*/ 4 h 75"/>
                  <a:gd name="T20" fmla="*/ 29 w 85"/>
                  <a:gd name="T21" fmla="*/ 0 h 75"/>
                  <a:gd name="T22" fmla="*/ 34 w 85"/>
                  <a:gd name="T23" fmla="*/ 0 h 75"/>
                  <a:gd name="T24" fmla="*/ 37 w 85"/>
                  <a:gd name="T25" fmla="*/ 6 h 75"/>
                  <a:gd name="T26" fmla="*/ 44 w 85"/>
                  <a:gd name="T27" fmla="*/ 11 h 75"/>
                  <a:gd name="T28" fmla="*/ 44 w 85"/>
                  <a:gd name="T29" fmla="*/ 17 h 75"/>
                  <a:gd name="T30" fmla="*/ 59 w 85"/>
                  <a:gd name="T31" fmla="*/ 29 h 75"/>
                  <a:gd name="T32" fmla="*/ 65 w 85"/>
                  <a:gd name="T33" fmla="*/ 28 h 75"/>
                  <a:gd name="T34" fmla="*/ 70 w 85"/>
                  <a:gd name="T35" fmla="*/ 27 h 75"/>
                  <a:gd name="T36" fmla="*/ 73 w 85"/>
                  <a:gd name="T37" fmla="*/ 28 h 75"/>
                  <a:gd name="T38" fmla="*/ 74 w 85"/>
                  <a:gd name="T39" fmla="*/ 33 h 75"/>
                  <a:gd name="T40" fmla="*/ 80 w 85"/>
                  <a:gd name="T41" fmla="*/ 38 h 75"/>
                  <a:gd name="T42" fmla="*/ 85 w 85"/>
                  <a:gd name="T43" fmla="*/ 45 h 75"/>
                  <a:gd name="T44" fmla="*/ 84 w 85"/>
                  <a:gd name="T45" fmla="*/ 53 h 75"/>
                  <a:gd name="T46" fmla="*/ 77 w 85"/>
                  <a:gd name="T47" fmla="*/ 55 h 75"/>
                  <a:gd name="T48" fmla="*/ 70 w 85"/>
                  <a:gd name="T49" fmla="*/ 65 h 75"/>
                  <a:gd name="T50" fmla="*/ 62 w 85"/>
                  <a:gd name="T51" fmla="*/ 64 h 75"/>
                  <a:gd name="T52" fmla="*/ 54 w 85"/>
                  <a:gd name="T53" fmla="*/ 69 h 75"/>
                  <a:gd name="T54" fmla="*/ 47 w 85"/>
                  <a:gd name="T55" fmla="*/ 63 h 75"/>
                  <a:gd name="T56" fmla="*/ 42 w 85"/>
                  <a:gd name="T57" fmla="*/ 65 h 75"/>
                  <a:gd name="T58" fmla="*/ 38 w 85"/>
                  <a:gd name="T59" fmla="*/ 57 h 75"/>
                  <a:gd name="T60" fmla="*/ 32 w 85"/>
                  <a:gd name="T61" fmla="*/ 57 h 75"/>
                  <a:gd name="T62" fmla="*/ 29 w 85"/>
                  <a:gd name="T63" fmla="*/ 61 h 75"/>
                  <a:gd name="T64" fmla="*/ 25 w 85"/>
                  <a:gd name="T65" fmla="*/ 62 h 75"/>
                  <a:gd name="T66" fmla="*/ 23 w 85"/>
                  <a:gd name="T67" fmla="*/ 64 h 75"/>
                  <a:gd name="T68" fmla="*/ 23 w 85"/>
                  <a:gd name="T69" fmla="*/ 63 h 75"/>
                  <a:gd name="T70" fmla="*/ 13 w 85"/>
                  <a:gd name="T71" fmla="*/ 67 h 75"/>
                  <a:gd name="T72" fmla="*/ 7 w 85"/>
                  <a:gd name="T73" fmla="*/ 75 h 75"/>
                  <a:gd name="T74" fmla="*/ 5 w 85"/>
                  <a:gd name="T75" fmla="*/ 68 h 75"/>
                  <a:gd name="T76" fmla="*/ 3 w 85"/>
                  <a:gd name="T77" fmla="*/ 6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75">
                    <a:moveTo>
                      <a:pt x="3" y="66"/>
                    </a:moveTo>
                    <a:cubicBezTo>
                      <a:pt x="4" y="65"/>
                      <a:pt x="4" y="64"/>
                      <a:pt x="5" y="61"/>
                    </a:cubicBezTo>
                    <a:cubicBezTo>
                      <a:pt x="5" y="56"/>
                      <a:pt x="6" y="57"/>
                      <a:pt x="6" y="54"/>
                    </a:cubicBezTo>
                    <a:cubicBezTo>
                      <a:pt x="6" y="51"/>
                      <a:pt x="2" y="50"/>
                      <a:pt x="1" y="47"/>
                    </a:cubicBezTo>
                    <a:cubicBezTo>
                      <a:pt x="0" y="43"/>
                      <a:pt x="5" y="43"/>
                      <a:pt x="5" y="41"/>
                    </a:cubicBezTo>
                    <a:cubicBezTo>
                      <a:pt x="6" y="39"/>
                      <a:pt x="4" y="36"/>
                      <a:pt x="4" y="34"/>
                    </a:cubicBezTo>
                    <a:cubicBezTo>
                      <a:pt x="3" y="31"/>
                      <a:pt x="8" y="27"/>
                      <a:pt x="10" y="25"/>
                    </a:cubicBezTo>
                    <a:cubicBezTo>
                      <a:pt x="11" y="23"/>
                      <a:pt x="10" y="18"/>
                      <a:pt x="10" y="16"/>
                    </a:cubicBezTo>
                    <a:cubicBezTo>
                      <a:pt x="11" y="13"/>
                      <a:pt x="17" y="13"/>
                      <a:pt x="20" y="12"/>
                    </a:cubicBezTo>
                    <a:cubicBezTo>
                      <a:pt x="24" y="11"/>
                      <a:pt x="21" y="6"/>
                      <a:pt x="26" y="4"/>
                    </a:cubicBezTo>
                    <a:cubicBezTo>
                      <a:pt x="28" y="3"/>
                      <a:pt x="29" y="2"/>
                      <a:pt x="2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5" y="68"/>
                      <a:pt x="5" y="68"/>
                      <a:pt x="5" y="68"/>
                    </a:cubicBezTo>
                    <a:lnTo>
                      <a:pt x="3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F6CDF2A2-0D11-4931-810A-556DFCD22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3236"/>
                <a:ext cx="135" cy="132"/>
              </a:xfrm>
              <a:custGeom>
                <a:avLst/>
                <a:gdLst>
                  <a:gd name="T0" fmla="*/ 28 w 65"/>
                  <a:gd name="T1" fmla="*/ 59 h 63"/>
                  <a:gd name="T2" fmla="*/ 29 w 65"/>
                  <a:gd name="T3" fmla="*/ 47 h 63"/>
                  <a:gd name="T4" fmla="*/ 23 w 65"/>
                  <a:gd name="T5" fmla="*/ 40 h 63"/>
                  <a:gd name="T6" fmla="*/ 14 w 65"/>
                  <a:gd name="T7" fmla="*/ 37 h 63"/>
                  <a:gd name="T8" fmla="*/ 11 w 65"/>
                  <a:gd name="T9" fmla="*/ 31 h 63"/>
                  <a:gd name="T10" fmla="*/ 5 w 65"/>
                  <a:gd name="T11" fmla="*/ 31 h 63"/>
                  <a:gd name="T12" fmla="*/ 1 w 65"/>
                  <a:gd name="T13" fmla="*/ 27 h 63"/>
                  <a:gd name="T14" fmla="*/ 5 w 65"/>
                  <a:gd name="T15" fmla="*/ 18 h 63"/>
                  <a:gd name="T16" fmla="*/ 12 w 65"/>
                  <a:gd name="T17" fmla="*/ 7 h 63"/>
                  <a:gd name="T18" fmla="*/ 18 w 65"/>
                  <a:gd name="T19" fmla="*/ 1 h 63"/>
                  <a:gd name="T20" fmla="*/ 23 w 65"/>
                  <a:gd name="T21" fmla="*/ 8 h 63"/>
                  <a:gd name="T22" fmla="*/ 34 w 65"/>
                  <a:gd name="T23" fmla="*/ 13 h 63"/>
                  <a:gd name="T24" fmla="*/ 39 w 65"/>
                  <a:gd name="T25" fmla="*/ 12 h 63"/>
                  <a:gd name="T26" fmla="*/ 41 w 65"/>
                  <a:gd name="T27" fmla="*/ 14 h 63"/>
                  <a:gd name="T28" fmla="*/ 43 w 65"/>
                  <a:gd name="T29" fmla="*/ 21 h 63"/>
                  <a:gd name="T30" fmla="*/ 49 w 65"/>
                  <a:gd name="T31" fmla="*/ 13 h 63"/>
                  <a:gd name="T32" fmla="*/ 59 w 65"/>
                  <a:gd name="T33" fmla="*/ 9 h 63"/>
                  <a:gd name="T34" fmla="*/ 61 w 65"/>
                  <a:gd name="T35" fmla="*/ 10 h 63"/>
                  <a:gd name="T36" fmla="*/ 62 w 65"/>
                  <a:gd name="T37" fmla="*/ 18 h 63"/>
                  <a:gd name="T38" fmla="*/ 63 w 65"/>
                  <a:gd name="T39" fmla="*/ 23 h 63"/>
                  <a:gd name="T40" fmla="*/ 63 w 65"/>
                  <a:gd name="T41" fmla="*/ 29 h 63"/>
                  <a:gd name="T42" fmla="*/ 59 w 65"/>
                  <a:gd name="T43" fmla="*/ 32 h 63"/>
                  <a:gd name="T44" fmla="*/ 60 w 65"/>
                  <a:gd name="T45" fmla="*/ 36 h 63"/>
                  <a:gd name="T46" fmla="*/ 65 w 65"/>
                  <a:gd name="T47" fmla="*/ 41 h 63"/>
                  <a:gd name="T48" fmla="*/ 65 w 65"/>
                  <a:gd name="T49" fmla="*/ 45 h 63"/>
                  <a:gd name="T50" fmla="*/ 62 w 65"/>
                  <a:gd name="T51" fmla="*/ 46 h 63"/>
                  <a:gd name="T52" fmla="*/ 62 w 65"/>
                  <a:gd name="T53" fmla="*/ 51 h 63"/>
                  <a:gd name="T54" fmla="*/ 59 w 65"/>
                  <a:gd name="T55" fmla="*/ 53 h 63"/>
                  <a:gd name="T56" fmla="*/ 56 w 65"/>
                  <a:gd name="T57" fmla="*/ 49 h 63"/>
                  <a:gd name="T58" fmla="*/ 50 w 65"/>
                  <a:gd name="T59" fmla="*/ 51 h 63"/>
                  <a:gd name="T60" fmla="*/ 50 w 65"/>
                  <a:gd name="T61" fmla="*/ 57 h 63"/>
                  <a:gd name="T62" fmla="*/ 44 w 65"/>
                  <a:gd name="T63" fmla="*/ 59 h 63"/>
                  <a:gd name="T64" fmla="*/ 43 w 65"/>
                  <a:gd name="T65" fmla="*/ 63 h 63"/>
                  <a:gd name="T66" fmla="*/ 38 w 65"/>
                  <a:gd name="T67" fmla="*/ 61 h 63"/>
                  <a:gd name="T68" fmla="*/ 32 w 65"/>
                  <a:gd name="T69" fmla="*/ 60 h 63"/>
                  <a:gd name="T70" fmla="*/ 27 w 65"/>
                  <a:gd name="T71" fmla="*/ 60 h 63"/>
                  <a:gd name="T72" fmla="*/ 28 w 65"/>
                  <a:gd name="T73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63">
                    <a:moveTo>
                      <a:pt x="28" y="59"/>
                    </a:moveTo>
                    <a:cubicBezTo>
                      <a:pt x="30" y="56"/>
                      <a:pt x="30" y="51"/>
                      <a:pt x="29" y="47"/>
                    </a:cubicBezTo>
                    <a:cubicBezTo>
                      <a:pt x="29" y="43"/>
                      <a:pt x="25" y="43"/>
                      <a:pt x="23" y="40"/>
                    </a:cubicBezTo>
                    <a:cubicBezTo>
                      <a:pt x="21" y="37"/>
                      <a:pt x="15" y="40"/>
                      <a:pt x="14" y="37"/>
                    </a:cubicBezTo>
                    <a:cubicBezTo>
                      <a:pt x="14" y="34"/>
                      <a:pt x="12" y="31"/>
                      <a:pt x="11" y="31"/>
                    </a:cubicBezTo>
                    <a:cubicBezTo>
                      <a:pt x="10" y="31"/>
                      <a:pt x="8" y="31"/>
                      <a:pt x="5" y="31"/>
                    </a:cubicBezTo>
                    <a:cubicBezTo>
                      <a:pt x="2" y="32"/>
                      <a:pt x="0" y="31"/>
                      <a:pt x="1" y="27"/>
                    </a:cubicBezTo>
                    <a:cubicBezTo>
                      <a:pt x="1" y="23"/>
                      <a:pt x="4" y="21"/>
                      <a:pt x="5" y="18"/>
                    </a:cubicBezTo>
                    <a:cubicBezTo>
                      <a:pt x="5" y="15"/>
                      <a:pt x="12" y="14"/>
                      <a:pt x="12" y="7"/>
                    </a:cubicBezTo>
                    <a:cubicBezTo>
                      <a:pt x="12" y="0"/>
                      <a:pt x="15" y="1"/>
                      <a:pt x="18" y="1"/>
                    </a:cubicBezTo>
                    <a:cubicBezTo>
                      <a:pt x="21" y="1"/>
                      <a:pt x="23" y="2"/>
                      <a:pt x="23" y="8"/>
                    </a:cubicBezTo>
                    <a:cubicBezTo>
                      <a:pt x="23" y="14"/>
                      <a:pt x="29" y="13"/>
                      <a:pt x="34" y="13"/>
                    </a:cubicBezTo>
                    <a:cubicBezTo>
                      <a:pt x="36" y="13"/>
                      <a:pt x="38" y="13"/>
                      <a:pt x="39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7" y="60"/>
                      <a:pt x="27" y="60"/>
                      <a:pt x="27" y="60"/>
                    </a:cubicBezTo>
                    <a:lnTo>
                      <a:pt x="28" y="5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F4090BD6-CD88-436F-9B6C-509C95A52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3361"/>
                <a:ext cx="138" cy="138"/>
              </a:xfrm>
              <a:custGeom>
                <a:avLst/>
                <a:gdLst>
                  <a:gd name="T0" fmla="*/ 4 w 66"/>
                  <a:gd name="T1" fmla="*/ 42 h 66"/>
                  <a:gd name="T2" fmla="*/ 6 w 66"/>
                  <a:gd name="T3" fmla="*/ 40 h 66"/>
                  <a:gd name="T4" fmla="*/ 8 w 66"/>
                  <a:gd name="T5" fmla="*/ 28 h 66"/>
                  <a:gd name="T6" fmla="*/ 2 w 66"/>
                  <a:gd name="T7" fmla="*/ 20 h 66"/>
                  <a:gd name="T8" fmla="*/ 5 w 66"/>
                  <a:gd name="T9" fmla="*/ 8 h 66"/>
                  <a:gd name="T10" fmla="*/ 11 w 66"/>
                  <a:gd name="T11" fmla="*/ 7 h 66"/>
                  <a:gd name="T12" fmla="*/ 14 w 66"/>
                  <a:gd name="T13" fmla="*/ 0 h 66"/>
                  <a:gd name="T14" fmla="*/ 19 w 66"/>
                  <a:gd name="T15" fmla="*/ 0 h 66"/>
                  <a:gd name="T16" fmla="*/ 25 w 66"/>
                  <a:gd name="T17" fmla="*/ 1 h 66"/>
                  <a:gd name="T18" fmla="*/ 30 w 66"/>
                  <a:gd name="T19" fmla="*/ 3 h 66"/>
                  <a:gd name="T20" fmla="*/ 37 w 66"/>
                  <a:gd name="T21" fmla="*/ 7 h 66"/>
                  <a:gd name="T22" fmla="*/ 39 w 66"/>
                  <a:gd name="T23" fmla="*/ 15 h 66"/>
                  <a:gd name="T24" fmla="*/ 43 w 66"/>
                  <a:gd name="T25" fmla="*/ 15 h 66"/>
                  <a:gd name="T26" fmla="*/ 46 w 66"/>
                  <a:gd name="T27" fmla="*/ 22 h 66"/>
                  <a:gd name="T28" fmla="*/ 50 w 66"/>
                  <a:gd name="T29" fmla="*/ 31 h 66"/>
                  <a:gd name="T30" fmla="*/ 51 w 66"/>
                  <a:gd name="T31" fmla="*/ 38 h 66"/>
                  <a:gd name="T32" fmla="*/ 59 w 66"/>
                  <a:gd name="T33" fmla="*/ 43 h 66"/>
                  <a:gd name="T34" fmla="*/ 58 w 66"/>
                  <a:gd name="T35" fmla="*/ 48 h 66"/>
                  <a:gd name="T36" fmla="*/ 66 w 66"/>
                  <a:gd name="T37" fmla="*/ 55 h 66"/>
                  <a:gd name="T38" fmla="*/ 62 w 66"/>
                  <a:gd name="T39" fmla="*/ 57 h 66"/>
                  <a:gd name="T40" fmla="*/ 58 w 66"/>
                  <a:gd name="T41" fmla="*/ 56 h 66"/>
                  <a:gd name="T42" fmla="*/ 55 w 66"/>
                  <a:gd name="T43" fmla="*/ 58 h 66"/>
                  <a:gd name="T44" fmla="*/ 54 w 66"/>
                  <a:gd name="T45" fmla="*/ 64 h 66"/>
                  <a:gd name="T46" fmla="*/ 52 w 66"/>
                  <a:gd name="T47" fmla="*/ 64 h 66"/>
                  <a:gd name="T48" fmla="*/ 51 w 66"/>
                  <a:gd name="T49" fmla="*/ 66 h 66"/>
                  <a:gd name="T50" fmla="*/ 45 w 66"/>
                  <a:gd name="T51" fmla="*/ 57 h 66"/>
                  <a:gd name="T52" fmla="*/ 34 w 66"/>
                  <a:gd name="T53" fmla="*/ 50 h 66"/>
                  <a:gd name="T54" fmla="*/ 24 w 66"/>
                  <a:gd name="T55" fmla="*/ 50 h 66"/>
                  <a:gd name="T56" fmla="*/ 22 w 66"/>
                  <a:gd name="T57" fmla="*/ 44 h 66"/>
                  <a:gd name="T58" fmla="*/ 17 w 66"/>
                  <a:gd name="T59" fmla="*/ 39 h 66"/>
                  <a:gd name="T60" fmla="*/ 16 w 66"/>
                  <a:gd name="T61" fmla="*/ 43 h 66"/>
                  <a:gd name="T62" fmla="*/ 10 w 66"/>
                  <a:gd name="T63" fmla="*/ 43 h 66"/>
                  <a:gd name="T64" fmla="*/ 4 w 66"/>
                  <a:gd name="T65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4" y="42"/>
                    </a:moveTo>
                    <a:cubicBezTo>
                      <a:pt x="5" y="41"/>
                      <a:pt x="6" y="40"/>
                      <a:pt x="6" y="40"/>
                    </a:cubicBezTo>
                    <a:cubicBezTo>
                      <a:pt x="8" y="38"/>
                      <a:pt x="8" y="31"/>
                      <a:pt x="8" y="28"/>
                    </a:cubicBezTo>
                    <a:cubicBezTo>
                      <a:pt x="8" y="25"/>
                      <a:pt x="4" y="22"/>
                      <a:pt x="2" y="20"/>
                    </a:cubicBezTo>
                    <a:cubicBezTo>
                      <a:pt x="0" y="18"/>
                      <a:pt x="3" y="12"/>
                      <a:pt x="5" y="8"/>
                    </a:cubicBezTo>
                    <a:cubicBezTo>
                      <a:pt x="7" y="4"/>
                      <a:pt x="8" y="5"/>
                      <a:pt x="11" y="7"/>
                    </a:cubicBezTo>
                    <a:cubicBezTo>
                      <a:pt x="14" y="9"/>
                      <a:pt x="12" y="3"/>
                      <a:pt x="1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0" y="43"/>
                      <a:pt x="10" y="43"/>
                      <a:pt x="10" y="43"/>
                    </a:cubicBezTo>
                    <a:lnTo>
                      <a:pt x="4" y="42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3" name="Freeform 40">
                <a:extLst>
                  <a:ext uri="{FF2B5EF4-FFF2-40B4-BE49-F238E27FC236}">
                    <a16:creationId xmlns:a16="http://schemas.microsoft.com/office/drawing/2014/main" id="{ECFF9391-E05E-4D39-9ACE-E9B2ED444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3455"/>
                <a:ext cx="123" cy="136"/>
              </a:xfrm>
              <a:custGeom>
                <a:avLst/>
                <a:gdLst>
                  <a:gd name="T0" fmla="*/ 123 w 123"/>
                  <a:gd name="T1" fmla="*/ 23 h 136"/>
                  <a:gd name="T2" fmla="*/ 121 w 123"/>
                  <a:gd name="T3" fmla="*/ 23 h 136"/>
                  <a:gd name="T4" fmla="*/ 108 w 123"/>
                  <a:gd name="T5" fmla="*/ 36 h 136"/>
                  <a:gd name="T6" fmla="*/ 110 w 123"/>
                  <a:gd name="T7" fmla="*/ 48 h 136"/>
                  <a:gd name="T8" fmla="*/ 106 w 123"/>
                  <a:gd name="T9" fmla="*/ 69 h 136"/>
                  <a:gd name="T10" fmla="*/ 112 w 123"/>
                  <a:gd name="T11" fmla="*/ 79 h 136"/>
                  <a:gd name="T12" fmla="*/ 112 w 123"/>
                  <a:gd name="T13" fmla="*/ 100 h 136"/>
                  <a:gd name="T14" fmla="*/ 96 w 123"/>
                  <a:gd name="T15" fmla="*/ 98 h 136"/>
                  <a:gd name="T16" fmla="*/ 92 w 123"/>
                  <a:gd name="T17" fmla="*/ 109 h 136"/>
                  <a:gd name="T18" fmla="*/ 60 w 123"/>
                  <a:gd name="T19" fmla="*/ 132 h 136"/>
                  <a:gd name="T20" fmla="*/ 46 w 123"/>
                  <a:gd name="T21" fmla="*/ 136 h 136"/>
                  <a:gd name="T22" fmla="*/ 52 w 123"/>
                  <a:gd name="T23" fmla="*/ 134 h 136"/>
                  <a:gd name="T24" fmla="*/ 27 w 123"/>
                  <a:gd name="T25" fmla="*/ 102 h 136"/>
                  <a:gd name="T26" fmla="*/ 6 w 123"/>
                  <a:gd name="T27" fmla="*/ 86 h 136"/>
                  <a:gd name="T28" fmla="*/ 8 w 123"/>
                  <a:gd name="T29" fmla="*/ 79 h 136"/>
                  <a:gd name="T30" fmla="*/ 0 w 123"/>
                  <a:gd name="T31" fmla="*/ 67 h 136"/>
                  <a:gd name="T32" fmla="*/ 21 w 123"/>
                  <a:gd name="T33" fmla="*/ 67 h 136"/>
                  <a:gd name="T34" fmla="*/ 23 w 123"/>
                  <a:gd name="T35" fmla="*/ 54 h 136"/>
                  <a:gd name="T36" fmla="*/ 19 w 123"/>
                  <a:gd name="T37" fmla="*/ 50 h 136"/>
                  <a:gd name="T38" fmla="*/ 19 w 123"/>
                  <a:gd name="T39" fmla="*/ 34 h 136"/>
                  <a:gd name="T40" fmla="*/ 14 w 123"/>
                  <a:gd name="T41" fmla="*/ 27 h 136"/>
                  <a:gd name="T42" fmla="*/ 27 w 123"/>
                  <a:gd name="T43" fmla="*/ 19 h 136"/>
                  <a:gd name="T44" fmla="*/ 48 w 123"/>
                  <a:gd name="T45" fmla="*/ 0 h 136"/>
                  <a:gd name="T46" fmla="*/ 69 w 123"/>
                  <a:gd name="T47" fmla="*/ 2 h 136"/>
                  <a:gd name="T48" fmla="*/ 79 w 123"/>
                  <a:gd name="T49" fmla="*/ 13 h 136"/>
                  <a:gd name="T50" fmla="*/ 92 w 123"/>
                  <a:gd name="T51" fmla="*/ 15 h 136"/>
                  <a:gd name="T52" fmla="*/ 98 w 123"/>
                  <a:gd name="T53" fmla="*/ 7 h 136"/>
                  <a:gd name="T54" fmla="*/ 104 w 123"/>
                  <a:gd name="T55" fmla="*/ 13 h 136"/>
                  <a:gd name="T56" fmla="*/ 119 w 123"/>
                  <a:gd name="T57" fmla="*/ 15 h 136"/>
                  <a:gd name="T58" fmla="*/ 123 w 123"/>
                  <a:gd name="T59" fmla="*/ 2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6">
                    <a:moveTo>
                      <a:pt x="123" y="23"/>
                    </a:moveTo>
                    <a:lnTo>
                      <a:pt x="121" y="23"/>
                    </a:lnTo>
                    <a:lnTo>
                      <a:pt x="108" y="36"/>
                    </a:lnTo>
                    <a:lnTo>
                      <a:pt x="110" y="48"/>
                    </a:lnTo>
                    <a:lnTo>
                      <a:pt x="106" y="69"/>
                    </a:lnTo>
                    <a:lnTo>
                      <a:pt x="112" y="79"/>
                    </a:lnTo>
                    <a:lnTo>
                      <a:pt x="112" y="100"/>
                    </a:lnTo>
                    <a:lnTo>
                      <a:pt x="96" y="98"/>
                    </a:lnTo>
                    <a:lnTo>
                      <a:pt x="92" y="109"/>
                    </a:lnTo>
                    <a:lnTo>
                      <a:pt x="60" y="132"/>
                    </a:lnTo>
                    <a:lnTo>
                      <a:pt x="46" y="136"/>
                    </a:lnTo>
                    <a:lnTo>
                      <a:pt x="52" y="134"/>
                    </a:lnTo>
                    <a:lnTo>
                      <a:pt x="27" y="102"/>
                    </a:lnTo>
                    <a:lnTo>
                      <a:pt x="6" y="86"/>
                    </a:lnTo>
                    <a:lnTo>
                      <a:pt x="8" y="79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23" y="54"/>
                    </a:lnTo>
                    <a:lnTo>
                      <a:pt x="19" y="50"/>
                    </a:lnTo>
                    <a:lnTo>
                      <a:pt x="19" y="34"/>
                    </a:lnTo>
                    <a:lnTo>
                      <a:pt x="14" y="27"/>
                    </a:lnTo>
                    <a:lnTo>
                      <a:pt x="27" y="19"/>
                    </a:lnTo>
                    <a:lnTo>
                      <a:pt x="48" y="0"/>
                    </a:lnTo>
                    <a:lnTo>
                      <a:pt x="69" y="2"/>
                    </a:lnTo>
                    <a:lnTo>
                      <a:pt x="79" y="13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4" y="13"/>
                    </a:lnTo>
                    <a:lnTo>
                      <a:pt x="119" y="15"/>
                    </a:lnTo>
                    <a:lnTo>
                      <a:pt x="123" y="2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4" name="Freeform 41">
                <a:extLst>
                  <a:ext uri="{FF2B5EF4-FFF2-40B4-BE49-F238E27FC236}">
                    <a16:creationId xmlns:a16="http://schemas.microsoft.com/office/drawing/2014/main" id="{0AD4407C-C8A2-4F46-A9F9-9FF249B8B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3443"/>
                <a:ext cx="109" cy="146"/>
              </a:xfrm>
              <a:custGeom>
                <a:avLst/>
                <a:gdLst>
                  <a:gd name="T0" fmla="*/ 36 w 52"/>
                  <a:gd name="T1" fmla="*/ 70 h 70"/>
                  <a:gd name="T2" fmla="*/ 31 w 52"/>
                  <a:gd name="T3" fmla="*/ 64 h 70"/>
                  <a:gd name="T4" fmla="*/ 29 w 52"/>
                  <a:gd name="T5" fmla="*/ 56 h 70"/>
                  <a:gd name="T6" fmla="*/ 22 w 52"/>
                  <a:gd name="T7" fmla="*/ 53 h 70"/>
                  <a:gd name="T8" fmla="*/ 20 w 52"/>
                  <a:gd name="T9" fmla="*/ 46 h 70"/>
                  <a:gd name="T10" fmla="*/ 24 w 52"/>
                  <a:gd name="T11" fmla="*/ 36 h 70"/>
                  <a:gd name="T12" fmla="*/ 14 w 52"/>
                  <a:gd name="T13" fmla="*/ 31 h 70"/>
                  <a:gd name="T14" fmla="*/ 6 w 52"/>
                  <a:gd name="T15" fmla="*/ 23 h 70"/>
                  <a:gd name="T16" fmla="*/ 3 w 52"/>
                  <a:gd name="T17" fmla="*/ 14 h 70"/>
                  <a:gd name="T18" fmla="*/ 0 w 52"/>
                  <a:gd name="T19" fmla="*/ 8 h 70"/>
                  <a:gd name="T20" fmla="*/ 3 w 52"/>
                  <a:gd name="T21" fmla="*/ 3 h 70"/>
                  <a:gd name="T22" fmla="*/ 9 w 52"/>
                  <a:gd name="T23" fmla="*/ 4 h 70"/>
                  <a:gd name="T24" fmla="*/ 15 w 52"/>
                  <a:gd name="T25" fmla="*/ 4 h 70"/>
                  <a:gd name="T26" fmla="*/ 16 w 52"/>
                  <a:gd name="T27" fmla="*/ 0 h 70"/>
                  <a:gd name="T28" fmla="*/ 21 w 52"/>
                  <a:gd name="T29" fmla="*/ 5 h 70"/>
                  <a:gd name="T30" fmla="*/ 23 w 52"/>
                  <a:gd name="T31" fmla="*/ 11 h 70"/>
                  <a:gd name="T32" fmla="*/ 33 w 52"/>
                  <a:gd name="T33" fmla="*/ 11 h 70"/>
                  <a:gd name="T34" fmla="*/ 44 w 52"/>
                  <a:gd name="T35" fmla="*/ 18 h 70"/>
                  <a:gd name="T36" fmla="*/ 50 w 52"/>
                  <a:gd name="T37" fmla="*/ 27 h 70"/>
                  <a:gd name="T38" fmla="*/ 50 w 52"/>
                  <a:gd name="T39" fmla="*/ 31 h 70"/>
                  <a:gd name="T40" fmla="*/ 49 w 52"/>
                  <a:gd name="T41" fmla="*/ 36 h 70"/>
                  <a:gd name="T42" fmla="*/ 52 w 52"/>
                  <a:gd name="T43" fmla="*/ 41 h 70"/>
                  <a:gd name="T44" fmla="*/ 46 w 52"/>
                  <a:gd name="T45" fmla="*/ 44 h 70"/>
                  <a:gd name="T46" fmla="*/ 47 w 52"/>
                  <a:gd name="T47" fmla="*/ 55 h 70"/>
                  <a:gd name="T48" fmla="*/ 42 w 52"/>
                  <a:gd name="T49" fmla="*/ 58 h 70"/>
                  <a:gd name="T50" fmla="*/ 42 w 52"/>
                  <a:gd name="T51" fmla="*/ 62 h 70"/>
                  <a:gd name="T52" fmla="*/ 40 w 52"/>
                  <a:gd name="T53" fmla="*/ 63 h 70"/>
                  <a:gd name="T54" fmla="*/ 40 w 52"/>
                  <a:gd name="T55" fmla="*/ 67 h 70"/>
                  <a:gd name="T56" fmla="*/ 36 w 52"/>
                  <a:gd name="T5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" h="70">
                    <a:moveTo>
                      <a:pt x="36" y="70"/>
                    </a:moveTo>
                    <a:cubicBezTo>
                      <a:pt x="34" y="69"/>
                      <a:pt x="32" y="67"/>
                      <a:pt x="31" y="64"/>
                    </a:cubicBezTo>
                    <a:cubicBezTo>
                      <a:pt x="30" y="60"/>
                      <a:pt x="29" y="60"/>
                      <a:pt x="29" y="56"/>
                    </a:cubicBezTo>
                    <a:cubicBezTo>
                      <a:pt x="29" y="53"/>
                      <a:pt x="25" y="55"/>
                      <a:pt x="22" y="53"/>
                    </a:cubicBezTo>
                    <a:cubicBezTo>
                      <a:pt x="19" y="50"/>
                      <a:pt x="20" y="49"/>
                      <a:pt x="20" y="46"/>
                    </a:cubicBezTo>
                    <a:cubicBezTo>
                      <a:pt x="20" y="43"/>
                      <a:pt x="23" y="41"/>
                      <a:pt x="24" y="36"/>
                    </a:cubicBezTo>
                    <a:cubicBezTo>
                      <a:pt x="24" y="32"/>
                      <a:pt x="18" y="33"/>
                      <a:pt x="14" y="31"/>
                    </a:cubicBezTo>
                    <a:cubicBezTo>
                      <a:pt x="10" y="29"/>
                      <a:pt x="6" y="27"/>
                      <a:pt x="6" y="23"/>
                    </a:cubicBezTo>
                    <a:cubicBezTo>
                      <a:pt x="6" y="19"/>
                      <a:pt x="6" y="14"/>
                      <a:pt x="3" y="14"/>
                    </a:cubicBezTo>
                    <a:cubicBezTo>
                      <a:pt x="1" y="14"/>
                      <a:pt x="0" y="11"/>
                      <a:pt x="0" y="8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7"/>
                      <a:pt x="40" y="67"/>
                      <a:pt x="40" y="67"/>
                    </a:cubicBezTo>
                    <a:lnTo>
                      <a:pt x="36" y="7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5" name="Freeform 42">
                <a:extLst>
                  <a:ext uri="{FF2B5EF4-FFF2-40B4-BE49-F238E27FC236}">
                    <a16:creationId xmlns:a16="http://schemas.microsoft.com/office/drawing/2014/main" id="{3B8093A7-2D5E-455C-8D6E-9F031F4FF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3474"/>
                <a:ext cx="169" cy="169"/>
              </a:xfrm>
              <a:custGeom>
                <a:avLst/>
                <a:gdLst>
                  <a:gd name="T0" fmla="*/ 7 w 81"/>
                  <a:gd name="T1" fmla="*/ 72 h 81"/>
                  <a:gd name="T2" fmla="*/ 4 w 81"/>
                  <a:gd name="T3" fmla="*/ 65 h 81"/>
                  <a:gd name="T4" fmla="*/ 0 w 81"/>
                  <a:gd name="T5" fmla="*/ 55 h 81"/>
                  <a:gd name="T6" fmla="*/ 0 w 81"/>
                  <a:gd name="T7" fmla="*/ 55 h 81"/>
                  <a:gd name="T8" fmla="*/ 4 w 81"/>
                  <a:gd name="T9" fmla="*/ 52 h 81"/>
                  <a:gd name="T10" fmla="*/ 4 w 81"/>
                  <a:gd name="T11" fmla="*/ 48 h 81"/>
                  <a:gd name="T12" fmla="*/ 6 w 81"/>
                  <a:gd name="T13" fmla="*/ 47 h 81"/>
                  <a:gd name="T14" fmla="*/ 6 w 81"/>
                  <a:gd name="T15" fmla="*/ 43 h 81"/>
                  <a:gd name="T16" fmla="*/ 11 w 81"/>
                  <a:gd name="T17" fmla="*/ 40 h 81"/>
                  <a:gd name="T18" fmla="*/ 10 w 81"/>
                  <a:gd name="T19" fmla="*/ 29 h 81"/>
                  <a:gd name="T20" fmla="*/ 16 w 81"/>
                  <a:gd name="T21" fmla="*/ 26 h 81"/>
                  <a:gd name="T22" fmla="*/ 13 w 81"/>
                  <a:gd name="T23" fmla="*/ 21 h 81"/>
                  <a:gd name="T24" fmla="*/ 14 w 81"/>
                  <a:gd name="T25" fmla="*/ 16 h 81"/>
                  <a:gd name="T26" fmla="*/ 15 w 81"/>
                  <a:gd name="T27" fmla="*/ 10 h 81"/>
                  <a:gd name="T28" fmla="*/ 17 w 81"/>
                  <a:gd name="T29" fmla="*/ 10 h 81"/>
                  <a:gd name="T30" fmla="*/ 18 w 81"/>
                  <a:gd name="T31" fmla="*/ 4 h 81"/>
                  <a:gd name="T32" fmla="*/ 21 w 81"/>
                  <a:gd name="T33" fmla="*/ 2 h 81"/>
                  <a:gd name="T34" fmla="*/ 25 w 81"/>
                  <a:gd name="T35" fmla="*/ 3 h 81"/>
                  <a:gd name="T36" fmla="*/ 29 w 81"/>
                  <a:gd name="T37" fmla="*/ 1 h 81"/>
                  <a:gd name="T38" fmla="*/ 35 w 81"/>
                  <a:gd name="T39" fmla="*/ 0 h 81"/>
                  <a:gd name="T40" fmla="*/ 38 w 81"/>
                  <a:gd name="T41" fmla="*/ 6 h 81"/>
                  <a:gd name="T42" fmla="*/ 45 w 81"/>
                  <a:gd name="T43" fmla="*/ 8 h 81"/>
                  <a:gd name="T44" fmla="*/ 44 w 81"/>
                  <a:gd name="T45" fmla="*/ 15 h 81"/>
                  <a:gd name="T46" fmla="*/ 47 w 81"/>
                  <a:gd name="T47" fmla="*/ 16 h 81"/>
                  <a:gd name="T48" fmla="*/ 53 w 81"/>
                  <a:gd name="T49" fmla="*/ 18 h 81"/>
                  <a:gd name="T50" fmla="*/ 60 w 81"/>
                  <a:gd name="T51" fmla="*/ 29 h 81"/>
                  <a:gd name="T52" fmla="*/ 59 w 81"/>
                  <a:gd name="T53" fmla="*/ 32 h 81"/>
                  <a:gd name="T54" fmla="*/ 69 w 81"/>
                  <a:gd name="T55" fmla="*/ 40 h 81"/>
                  <a:gd name="T56" fmla="*/ 81 w 81"/>
                  <a:gd name="T57" fmla="*/ 55 h 81"/>
                  <a:gd name="T58" fmla="*/ 78 w 81"/>
                  <a:gd name="T59" fmla="*/ 56 h 81"/>
                  <a:gd name="T60" fmla="*/ 81 w 81"/>
                  <a:gd name="T61" fmla="*/ 62 h 81"/>
                  <a:gd name="T62" fmla="*/ 78 w 81"/>
                  <a:gd name="T63" fmla="*/ 65 h 81"/>
                  <a:gd name="T64" fmla="*/ 72 w 81"/>
                  <a:gd name="T65" fmla="*/ 64 h 81"/>
                  <a:gd name="T66" fmla="*/ 67 w 81"/>
                  <a:gd name="T67" fmla="*/ 61 h 81"/>
                  <a:gd name="T68" fmla="*/ 61 w 81"/>
                  <a:gd name="T69" fmla="*/ 58 h 81"/>
                  <a:gd name="T70" fmla="*/ 56 w 81"/>
                  <a:gd name="T71" fmla="*/ 61 h 81"/>
                  <a:gd name="T72" fmla="*/ 45 w 81"/>
                  <a:gd name="T73" fmla="*/ 61 h 81"/>
                  <a:gd name="T74" fmla="*/ 45 w 81"/>
                  <a:gd name="T75" fmla="*/ 66 h 81"/>
                  <a:gd name="T76" fmla="*/ 36 w 81"/>
                  <a:gd name="T77" fmla="*/ 77 h 81"/>
                  <a:gd name="T78" fmla="*/ 27 w 81"/>
                  <a:gd name="T79" fmla="*/ 77 h 81"/>
                  <a:gd name="T80" fmla="*/ 25 w 81"/>
                  <a:gd name="T81" fmla="*/ 79 h 81"/>
                  <a:gd name="T82" fmla="*/ 20 w 81"/>
                  <a:gd name="T83" fmla="*/ 81 h 81"/>
                  <a:gd name="T84" fmla="*/ 17 w 81"/>
                  <a:gd name="T85" fmla="*/ 77 h 81"/>
                  <a:gd name="T86" fmla="*/ 11 w 81"/>
                  <a:gd name="T87" fmla="*/ 76 h 81"/>
                  <a:gd name="T88" fmla="*/ 10 w 81"/>
                  <a:gd name="T89" fmla="*/ 71 h 81"/>
                  <a:gd name="T90" fmla="*/ 7 w 81"/>
                  <a:gd name="T91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1">
                    <a:moveTo>
                      <a:pt x="7" y="72"/>
                    </a:moveTo>
                    <a:cubicBezTo>
                      <a:pt x="6" y="69"/>
                      <a:pt x="3" y="68"/>
                      <a:pt x="4" y="65"/>
                    </a:cubicBezTo>
                    <a:cubicBezTo>
                      <a:pt x="4" y="62"/>
                      <a:pt x="1" y="57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7" y="65"/>
                      <a:pt x="72" y="64"/>
                      <a:pt x="72" y="64"/>
                    </a:cubicBezTo>
                    <a:cubicBezTo>
                      <a:pt x="71" y="64"/>
                      <a:pt x="67" y="63"/>
                      <a:pt x="67" y="61"/>
                    </a:cubicBezTo>
                    <a:cubicBezTo>
                      <a:pt x="67" y="58"/>
                      <a:pt x="63" y="58"/>
                      <a:pt x="61" y="58"/>
                    </a:cubicBezTo>
                    <a:cubicBezTo>
                      <a:pt x="58" y="58"/>
                      <a:pt x="56" y="61"/>
                      <a:pt x="56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4"/>
                      <a:pt x="45" y="66"/>
                    </a:cubicBezTo>
                    <a:cubicBezTo>
                      <a:pt x="46" y="69"/>
                      <a:pt x="36" y="77"/>
                      <a:pt x="3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5" y="78"/>
                      <a:pt x="25" y="79"/>
                    </a:cubicBezTo>
                    <a:cubicBezTo>
                      <a:pt x="25" y="81"/>
                      <a:pt x="22" y="81"/>
                      <a:pt x="20" y="81"/>
                    </a:cubicBezTo>
                    <a:cubicBezTo>
                      <a:pt x="19" y="81"/>
                      <a:pt x="17" y="77"/>
                      <a:pt x="17" y="77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1"/>
                      <a:pt x="10" y="71"/>
                      <a:pt x="10" y="71"/>
                    </a:cubicBezTo>
                    <a:lnTo>
                      <a:pt x="7" y="7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6" name="Freeform 43">
                <a:extLst>
                  <a:ext uri="{FF2B5EF4-FFF2-40B4-BE49-F238E27FC236}">
                    <a16:creationId xmlns:a16="http://schemas.microsoft.com/office/drawing/2014/main" id="{ECA08259-B704-4A6C-BB73-25E0E4C56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3364"/>
                <a:ext cx="154" cy="114"/>
              </a:xfrm>
              <a:custGeom>
                <a:avLst/>
                <a:gdLst>
                  <a:gd name="T0" fmla="*/ 146 w 154"/>
                  <a:gd name="T1" fmla="*/ 39 h 114"/>
                  <a:gd name="T2" fmla="*/ 144 w 154"/>
                  <a:gd name="T3" fmla="*/ 41 h 114"/>
                  <a:gd name="T4" fmla="*/ 142 w 154"/>
                  <a:gd name="T5" fmla="*/ 56 h 114"/>
                  <a:gd name="T6" fmla="*/ 154 w 154"/>
                  <a:gd name="T7" fmla="*/ 68 h 114"/>
                  <a:gd name="T8" fmla="*/ 154 w 154"/>
                  <a:gd name="T9" fmla="*/ 85 h 114"/>
                  <a:gd name="T10" fmla="*/ 137 w 154"/>
                  <a:gd name="T11" fmla="*/ 87 h 114"/>
                  <a:gd name="T12" fmla="*/ 129 w 154"/>
                  <a:gd name="T13" fmla="*/ 100 h 114"/>
                  <a:gd name="T14" fmla="*/ 121 w 154"/>
                  <a:gd name="T15" fmla="*/ 100 h 114"/>
                  <a:gd name="T16" fmla="*/ 121 w 154"/>
                  <a:gd name="T17" fmla="*/ 106 h 114"/>
                  <a:gd name="T18" fmla="*/ 110 w 154"/>
                  <a:gd name="T19" fmla="*/ 114 h 114"/>
                  <a:gd name="T20" fmla="*/ 100 w 154"/>
                  <a:gd name="T21" fmla="*/ 114 h 114"/>
                  <a:gd name="T22" fmla="*/ 96 w 154"/>
                  <a:gd name="T23" fmla="*/ 106 h 114"/>
                  <a:gd name="T24" fmla="*/ 81 w 154"/>
                  <a:gd name="T25" fmla="*/ 104 h 114"/>
                  <a:gd name="T26" fmla="*/ 75 w 154"/>
                  <a:gd name="T27" fmla="*/ 98 h 114"/>
                  <a:gd name="T28" fmla="*/ 69 w 154"/>
                  <a:gd name="T29" fmla="*/ 106 h 114"/>
                  <a:gd name="T30" fmla="*/ 56 w 154"/>
                  <a:gd name="T31" fmla="*/ 104 h 114"/>
                  <a:gd name="T32" fmla="*/ 46 w 154"/>
                  <a:gd name="T33" fmla="*/ 93 h 114"/>
                  <a:gd name="T34" fmla="*/ 29 w 154"/>
                  <a:gd name="T35" fmla="*/ 91 h 114"/>
                  <a:gd name="T36" fmla="*/ 27 w 154"/>
                  <a:gd name="T37" fmla="*/ 73 h 114"/>
                  <a:gd name="T38" fmla="*/ 16 w 154"/>
                  <a:gd name="T39" fmla="*/ 62 h 114"/>
                  <a:gd name="T40" fmla="*/ 6 w 154"/>
                  <a:gd name="T41" fmla="*/ 68 h 114"/>
                  <a:gd name="T42" fmla="*/ 4 w 154"/>
                  <a:gd name="T43" fmla="*/ 60 h 114"/>
                  <a:gd name="T44" fmla="*/ 4 w 154"/>
                  <a:gd name="T45" fmla="*/ 50 h 114"/>
                  <a:gd name="T46" fmla="*/ 0 w 154"/>
                  <a:gd name="T47" fmla="*/ 48 h 114"/>
                  <a:gd name="T48" fmla="*/ 4 w 154"/>
                  <a:gd name="T49" fmla="*/ 41 h 114"/>
                  <a:gd name="T50" fmla="*/ 19 w 154"/>
                  <a:gd name="T51" fmla="*/ 31 h 114"/>
                  <a:gd name="T52" fmla="*/ 19 w 154"/>
                  <a:gd name="T53" fmla="*/ 18 h 114"/>
                  <a:gd name="T54" fmla="*/ 33 w 154"/>
                  <a:gd name="T55" fmla="*/ 10 h 114"/>
                  <a:gd name="T56" fmla="*/ 37 w 154"/>
                  <a:gd name="T57" fmla="*/ 2 h 114"/>
                  <a:gd name="T58" fmla="*/ 46 w 154"/>
                  <a:gd name="T59" fmla="*/ 2 h 114"/>
                  <a:gd name="T60" fmla="*/ 50 w 154"/>
                  <a:gd name="T61" fmla="*/ 6 h 114"/>
                  <a:gd name="T62" fmla="*/ 64 w 154"/>
                  <a:gd name="T63" fmla="*/ 0 h 114"/>
                  <a:gd name="T64" fmla="*/ 79 w 154"/>
                  <a:gd name="T65" fmla="*/ 6 h 114"/>
                  <a:gd name="T66" fmla="*/ 91 w 154"/>
                  <a:gd name="T67" fmla="*/ 0 h 114"/>
                  <a:gd name="T68" fmla="*/ 108 w 154"/>
                  <a:gd name="T69" fmla="*/ 0 h 114"/>
                  <a:gd name="T70" fmla="*/ 114 w 154"/>
                  <a:gd name="T71" fmla="*/ 10 h 114"/>
                  <a:gd name="T72" fmla="*/ 123 w 154"/>
                  <a:gd name="T73" fmla="*/ 16 h 114"/>
                  <a:gd name="T74" fmla="*/ 125 w 154"/>
                  <a:gd name="T75" fmla="*/ 25 h 114"/>
                  <a:gd name="T76" fmla="*/ 137 w 154"/>
                  <a:gd name="T77" fmla="*/ 35 h 114"/>
                  <a:gd name="T78" fmla="*/ 146 w 154"/>
                  <a:gd name="T79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14">
                    <a:moveTo>
                      <a:pt x="146" y="39"/>
                    </a:moveTo>
                    <a:lnTo>
                      <a:pt x="144" y="41"/>
                    </a:lnTo>
                    <a:lnTo>
                      <a:pt x="142" y="56"/>
                    </a:lnTo>
                    <a:lnTo>
                      <a:pt x="154" y="68"/>
                    </a:lnTo>
                    <a:lnTo>
                      <a:pt x="154" y="85"/>
                    </a:lnTo>
                    <a:lnTo>
                      <a:pt x="137" y="87"/>
                    </a:lnTo>
                    <a:lnTo>
                      <a:pt x="129" y="100"/>
                    </a:lnTo>
                    <a:lnTo>
                      <a:pt x="121" y="100"/>
                    </a:lnTo>
                    <a:lnTo>
                      <a:pt x="121" y="106"/>
                    </a:lnTo>
                    <a:lnTo>
                      <a:pt x="110" y="114"/>
                    </a:lnTo>
                    <a:lnTo>
                      <a:pt x="100" y="114"/>
                    </a:lnTo>
                    <a:lnTo>
                      <a:pt x="96" y="106"/>
                    </a:lnTo>
                    <a:lnTo>
                      <a:pt x="81" y="104"/>
                    </a:lnTo>
                    <a:lnTo>
                      <a:pt x="75" y="98"/>
                    </a:lnTo>
                    <a:lnTo>
                      <a:pt x="69" y="106"/>
                    </a:lnTo>
                    <a:lnTo>
                      <a:pt x="56" y="104"/>
                    </a:lnTo>
                    <a:lnTo>
                      <a:pt x="46" y="93"/>
                    </a:lnTo>
                    <a:lnTo>
                      <a:pt x="29" y="91"/>
                    </a:lnTo>
                    <a:lnTo>
                      <a:pt x="27" y="73"/>
                    </a:lnTo>
                    <a:lnTo>
                      <a:pt x="16" y="62"/>
                    </a:lnTo>
                    <a:lnTo>
                      <a:pt x="6" y="68"/>
                    </a:lnTo>
                    <a:lnTo>
                      <a:pt x="4" y="60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4" y="41"/>
                    </a:lnTo>
                    <a:lnTo>
                      <a:pt x="19" y="31"/>
                    </a:lnTo>
                    <a:lnTo>
                      <a:pt x="19" y="18"/>
                    </a:lnTo>
                    <a:lnTo>
                      <a:pt x="33" y="10"/>
                    </a:lnTo>
                    <a:lnTo>
                      <a:pt x="37" y="2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64" y="0"/>
                    </a:lnTo>
                    <a:lnTo>
                      <a:pt x="79" y="6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14" y="10"/>
                    </a:lnTo>
                    <a:lnTo>
                      <a:pt x="123" y="16"/>
                    </a:lnTo>
                    <a:lnTo>
                      <a:pt x="125" y="25"/>
                    </a:lnTo>
                    <a:lnTo>
                      <a:pt x="137" y="35"/>
                    </a:lnTo>
                    <a:lnTo>
                      <a:pt x="146" y="3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7" name="Freeform 44">
                <a:extLst>
                  <a:ext uri="{FF2B5EF4-FFF2-40B4-BE49-F238E27FC236}">
                    <a16:creationId xmlns:a16="http://schemas.microsoft.com/office/drawing/2014/main" id="{03AE83DC-B6EB-47DB-9003-944971B3C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3412"/>
                <a:ext cx="125" cy="110"/>
              </a:xfrm>
              <a:custGeom>
                <a:avLst/>
                <a:gdLst>
                  <a:gd name="T0" fmla="*/ 2 w 125"/>
                  <a:gd name="T1" fmla="*/ 39 h 110"/>
                  <a:gd name="T2" fmla="*/ 21 w 125"/>
                  <a:gd name="T3" fmla="*/ 33 h 110"/>
                  <a:gd name="T4" fmla="*/ 25 w 125"/>
                  <a:gd name="T5" fmla="*/ 29 h 110"/>
                  <a:gd name="T6" fmla="*/ 21 w 125"/>
                  <a:gd name="T7" fmla="*/ 22 h 110"/>
                  <a:gd name="T8" fmla="*/ 31 w 125"/>
                  <a:gd name="T9" fmla="*/ 14 h 110"/>
                  <a:gd name="T10" fmla="*/ 37 w 125"/>
                  <a:gd name="T11" fmla="*/ 2 h 110"/>
                  <a:gd name="T12" fmla="*/ 52 w 125"/>
                  <a:gd name="T13" fmla="*/ 0 h 110"/>
                  <a:gd name="T14" fmla="*/ 60 w 125"/>
                  <a:gd name="T15" fmla="*/ 14 h 110"/>
                  <a:gd name="T16" fmla="*/ 71 w 125"/>
                  <a:gd name="T17" fmla="*/ 14 h 110"/>
                  <a:gd name="T18" fmla="*/ 75 w 125"/>
                  <a:gd name="T19" fmla="*/ 4 h 110"/>
                  <a:gd name="T20" fmla="*/ 87 w 125"/>
                  <a:gd name="T21" fmla="*/ 4 h 110"/>
                  <a:gd name="T22" fmla="*/ 94 w 125"/>
                  <a:gd name="T23" fmla="*/ 0 h 110"/>
                  <a:gd name="T24" fmla="*/ 100 w 125"/>
                  <a:gd name="T25" fmla="*/ 2 h 110"/>
                  <a:gd name="T26" fmla="*/ 100 w 125"/>
                  <a:gd name="T27" fmla="*/ 12 h 110"/>
                  <a:gd name="T28" fmla="*/ 102 w 125"/>
                  <a:gd name="T29" fmla="*/ 20 h 110"/>
                  <a:gd name="T30" fmla="*/ 112 w 125"/>
                  <a:gd name="T31" fmla="*/ 14 h 110"/>
                  <a:gd name="T32" fmla="*/ 123 w 125"/>
                  <a:gd name="T33" fmla="*/ 25 h 110"/>
                  <a:gd name="T34" fmla="*/ 125 w 125"/>
                  <a:gd name="T35" fmla="*/ 43 h 110"/>
                  <a:gd name="T36" fmla="*/ 121 w 125"/>
                  <a:gd name="T37" fmla="*/ 43 h 110"/>
                  <a:gd name="T38" fmla="*/ 100 w 125"/>
                  <a:gd name="T39" fmla="*/ 62 h 110"/>
                  <a:gd name="T40" fmla="*/ 87 w 125"/>
                  <a:gd name="T41" fmla="*/ 70 h 110"/>
                  <a:gd name="T42" fmla="*/ 92 w 125"/>
                  <a:gd name="T43" fmla="*/ 77 h 110"/>
                  <a:gd name="T44" fmla="*/ 92 w 125"/>
                  <a:gd name="T45" fmla="*/ 93 h 110"/>
                  <a:gd name="T46" fmla="*/ 96 w 125"/>
                  <a:gd name="T47" fmla="*/ 97 h 110"/>
                  <a:gd name="T48" fmla="*/ 94 w 125"/>
                  <a:gd name="T49" fmla="*/ 110 h 110"/>
                  <a:gd name="T50" fmla="*/ 73 w 125"/>
                  <a:gd name="T51" fmla="*/ 110 h 110"/>
                  <a:gd name="T52" fmla="*/ 67 w 125"/>
                  <a:gd name="T53" fmla="*/ 100 h 110"/>
                  <a:gd name="T54" fmla="*/ 54 w 125"/>
                  <a:gd name="T55" fmla="*/ 95 h 110"/>
                  <a:gd name="T56" fmla="*/ 48 w 125"/>
                  <a:gd name="T57" fmla="*/ 93 h 110"/>
                  <a:gd name="T58" fmla="*/ 50 w 125"/>
                  <a:gd name="T59" fmla="*/ 79 h 110"/>
                  <a:gd name="T60" fmla="*/ 35 w 125"/>
                  <a:gd name="T61" fmla="*/ 75 h 110"/>
                  <a:gd name="T62" fmla="*/ 29 w 125"/>
                  <a:gd name="T63" fmla="*/ 62 h 110"/>
                  <a:gd name="T64" fmla="*/ 17 w 125"/>
                  <a:gd name="T65" fmla="*/ 64 h 110"/>
                  <a:gd name="T66" fmla="*/ 17 w 125"/>
                  <a:gd name="T67" fmla="*/ 64 h 110"/>
                  <a:gd name="T68" fmla="*/ 0 w 125"/>
                  <a:gd name="T69" fmla="*/ 50 h 110"/>
                  <a:gd name="T70" fmla="*/ 2 w 125"/>
                  <a:gd name="T71" fmla="*/ 3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110">
                    <a:moveTo>
                      <a:pt x="2" y="39"/>
                    </a:moveTo>
                    <a:lnTo>
                      <a:pt x="21" y="33"/>
                    </a:lnTo>
                    <a:lnTo>
                      <a:pt x="25" y="29"/>
                    </a:lnTo>
                    <a:lnTo>
                      <a:pt x="21" y="22"/>
                    </a:lnTo>
                    <a:lnTo>
                      <a:pt x="31" y="1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60" y="14"/>
                    </a:lnTo>
                    <a:lnTo>
                      <a:pt x="71" y="1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94" y="0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2" y="20"/>
                    </a:lnTo>
                    <a:lnTo>
                      <a:pt x="112" y="14"/>
                    </a:lnTo>
                    <a:lnTo>
                      <a:pt x="123" y="25"/>
                    </a:lnTo>
                    <a:lnTo>
                      <a:pt x="125" y="43"/>
                    </a:lnTo>
                    <a:lnTo>
                      <a:pt x="121" y="43"/>
                    </a:lnTo>
                    <a:lnTo>
                      <a:pt x="100" y="62"/>
                    </a:lnTo>
                    <a:lnTo>
                      <a:pt x="87" y="70"/>
                    </a:lnTo>
                    <a:lnTo>
                      <a:pt x="92" y="77"/>
                    </a:lnTo>
                    <a:lnTo>
                      <a:pt x="92" y="93"/>
                    </a:lnTo>
                    <a:lnTo>
                      <a:pt x="96" y="97"/>
                    </a:lnTo>
                    <a:lnTo>
                      <a:pt x="94" y="110"/>
                    </a:lnTo>
                    <a:lnTo>
                      <a:pt x="73" y="110"/>
                    </a:lnTo>
                    <a:lnTo>
                      <a:pt x="67" y="100"/>
                    </a:lnTo>
                    <a:lnTo>
                      <a:pt x="54" y="95"/>
                    </a:lnTo>
                    <a:lnTo>
                      <a:pt x="48" y="93"/>
                    </a:lnTo>
                    <a:lnTo>
                      <a:pt x="50" y="79"/>
                    </a:lnTo>
                    <a:lnTo>
                      <a:pt x="35" y="75"/>
                    </a:lnTo>
                    <a:lnTo>
                      <a:pt x="29" y="62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0" y="50"/>
                    </a:lnTo>
                    <a:lnTo>
                      <a:pt x="2" y="3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8" name="Freeform 45">
                <a:extLst>
                  <a:ext uri="{FF2B5EF4-FFF2-40B4-BE49-F238E27FC236}">
                    <a16:creationId xmlns:a16="http://schemas.microsoft.com/office/drawing/2014/main" id="{C8DF839E-8EE2-4AE7-9406-43229CB9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3330"/>
                <a:ext cx="108" cy="121"/>
              </a:xfrm>
              <a:custGeom>
                <a:avLst/>
                <a:gdLst>
                  <a:gd name="T0" fmla="*/ 0 w 108"/>
                  <a:gd name="T1" fmla="*/ 38 h 121"/>
                  <a:gd name="T2" fmla="*/ 2 w 108"/>
                  <a:gd name="T3" fmla="*/ 29 h 121"/>
                  <a:gd name="T4" fmla="*/ 14 w 108"/>
                  <a:gd name="T5" fmla="*/ 25 h 121"/>
                  <a:gd name="T6" fmla="*/ 14 w 108"/>
                  <a:gd name="T7" fmla="*/ 13 h 121"/>
                  <a:gd name="T8" fmla="*/ 27 w 108"/>
                  <a:gd name="T9" fmla="*/ 9 h 121"/>
                  <a:gd name="T10" fmla="*/ 33 w 108"/>
                  <a:gd name="T11" fmla="*/ 17 h 121"/>
                  <a:gd name="T12" fmla="*/ 39 w 108"/>
                  <a:gd name="T13" fmla="*/ 13 h 121"/>
                  <a:gd name="T14" fmla="*/ 39 w 108"/>
                  <a:gd name="T15" fmla="*/ 2 h 121"/>
                  <a:gd name="T16" fmla="*/ 45 w 108"/>
                  <a:gd name="T17" fmla="*/ 0 h 121"/>
                  <a:gd name="T18" fmla="*/ 60 w 108"/>
                  <a:gd name="T19" fmla="*/ 6 h 121"/>
                  <a:gd name="T20" fmla="*/ 75 w 108"/>
                  <a:gd name="T21" fmla="*/ 6 h 121"/>
                  <a:gd name="T22" fmla="*/ 79 w 108"/>
                  <a:gd name="T23" fmla="*/ 11 h 121"/>
                  <a:gd name="T24" fmla="*/ 81 w 108"/>
                  <a:gd name="T25" fmla="*/ 27 h 121"/>
                  <a:gd name="T26" fmla="*/ 95 w 108"/>
                  <a:gd name="T27" fmla="*/ 50 h 121"/>
                  <a:gd name="T28" fmla="*/ 108 w 108"/>
                  <a:gd name="T29" fmla="*/ 59 h 121"/>
                  <a:gd name="T30" fmla="*/ 108 w 108"/>
                  <a:gd name="T31" fmla="*/ 82 h 121"/>
                  <a:gd name="T32" fmla="*/ 95 w 108"/>
                  <a:gd name="T33" fmla="*/ 84 h 121"/>
                  <a:gd name="T34" fmla="*/ 89 w 108"/>
                  <a:gd name="T35" fmla="*/ 96 h 121"/>
                  <a:gd name="T36" fmla="*/ 79 w 108"/>
                  <a:gd name="T37" fmla="*/ 104 h 121"/>
                  <a:gd name="T38" fmla="*/ 83 w 108"/>
                  <a:gd name="T39" fmla="*/ 111 h 121"/>
                  <a:gd name="T40" fmla="*/ 79 w 108"/>
                  <a:gd name="T41" fmla="*/ 115 h 121"/>
                  <a:gd name="T42" fmla="*/ 60 w 108"/>
                  <a:gd name="T43" fmla="*/ 121 h 121"/>
                  <a:gd name="T44" fmla="*/ 60 w 108"/>
                  <a:gd name="T45" fmla="*/ 121 h 121"/>
                  <a:gd name="T46" fmla="*/ 43 w 108"/>
                  <a:gd name="T47" fmla="*/ 111 h 121"/>
                  <a:gd name="T48" fmla="*/ 41 w 108"/>
                  <a:gd name="T49" fmla="*/ 96 h 121"/>
                  <a:gd name="T50" fmla="*/ 33 w 108"/>
                  <a:gd name="T51" fmla="*/ 77 h 121"/>
                  <a:gd name="T52" fmla="*/ 27 w 108"/>
                  <a:gd name="T53" fmla="*/ 63 h 121"/>
                  <a:gd name="T54" fmla="*/ 18 w 108"/>
                  <a:gd name="T55" fmla="*/ 63 h 121"/>
                  <a:gd name="T56" fmla="*/ 14 w 108"/>
                  <a:gd name="T57" fmla="*/ 46 h 121"/>
                  <a:gd name="T58" fmla="*/ 0 w 108"/>
                  <a:gd name="T59" fmla="*/ 38 h 121"/>
                  <a:gd name="T60" fmla="*/ 0 w 108"/>
                  <a:gd name="T61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21">
                    <a:moveTo>
                      <a:pt x="0" y="38"/>
                    </a:moveTo>
                    <a:lnTo>
                      <a:pt x="2" y="29"/>
                    </a:lnTo>
                    <a:lnTo>
                      <a:pt x="14" y="25"/>
                    </a:lnTo>
                    <a:lnTo>
                      <a:pt x="14" y="13"/>
                    </a:lnTo>
                    <a:lnTo>
                      <a:pt x="27" y="9"/>
                    </a:lnTo>
                    <a:lnTo>
                      <a:pt x="33" y="17"/>
                    </a:lnTo>
                    <a:lnTo>
                      <a:pt x="39" y="13"/>
                    </a:lnTo>
                    <a:lnTo>
                      <a:pt x="39" y="2"/>
                    </a:lnTo>
                    <a:lnTo>
                      <a:pt x="45" y="0"/>
                    </a:lnTo>
                    <a:lnTo>
                      <a:pt x="60" y="6"/>
                    </a:lnTo>
                    <a:lnTo>
                      <a:pt x="75" y="6"/>
                    </a:lnTo>
                    <a:lnTo>
                      <a:pt x="79" y="11"/>
                    </a:lnTo>
                    <a:lnTo>
                      <a:pt x="81" y="27"/>
                    </a:lnTo>
                    <a:lnTo>
                      <a:pt x="95" y="50"/>
                    </a:lnTo>
                    <a:lnTo>
                      <a:pt x="108" y="59"/>
                    </a:lnTo>
                    <a:lnTo>
                      <a:pt x="108" y="82"/>
                    </a:lnTo>
                    <a:lnTo>
                      <a:pt x="95" y="84"/>
                    </a:lnTo>
                    <a:lnTo>
                      <a:pt x="89" y="96"/>
                    </a:lnTo>
                    <a:lnTo>
                      <a:pt x="79" y="104"/>
                    </a:lnTo>
                    <a:lnTo>
                      <a:pt x="83" y="111"/>
                    </a:lnTo>
                    <a:lnTo>
                      <a:pt x="79" y="115"/>
                    </a:lnTo>
                    <a:lnTo>
                      <a:pt x="60" y="121"/>
                    </a:lnTo>
                    <a:lnTo>
                      <a:pt x="60" y="121"/>
                    </a:lnTo>
                    <a:lnTo>
                      <a:pt x="43" y="111"/>
                    </a:lnTo>
                    <a:lnTo>
                      <a:pt x="41" y="96"/>
                    </a:lnTo>
                    <a:lnTo>
                      <a:pt x="33" y="77"/>
                    </a:lnTo>
                    <a:lnTo>
                      <a:pt x="27" y="63"/>
                    </a:lnTo>
                    <a:lnTo>
                      <a:pt x="18" y="63"/>
                    </a:lnTo>
                    <a:lnTo>
                      <a:pt x="14" y="46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39" name="Freeform 46">
                <a:extLst>
                  <a:ext uri="{FF2B5EF4-FFF2-40B4-BE49-F238E27FC236}">
                    <a16:creationId xmlns:a16="http://schemas.microsoft.com/office/drawing/2014/main" id="{9609590B-8217-4A4A-98DC-0A508DE023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" y="3316"/>
                <a:ext cx="104" cy="112"/>
              </a:xfrm>
              <a:custGeom>
                <a:avLst/>
                <a:gdLst>
                  <a:gd name="T0" fmla="*/ 0 w 104"/>
                  <a:gd name="T1" fmla="*/ 23 h 112"/>
                  <a:gd name="T2" fmla="*/ 10 w 104"/>
                  <a:gd name="T3" fmla="*/ 10 h 112"/>
                  <a:gd name="T4" fmla="*/ 23 w 104"/>
                  <a:gd name="T5" fmla="*/ 12 h 112"/>
                  <a:gd name="T6" fmla="*/ 27 w 104"/>
                  <a:gd name="T7" fmla="*/ 4 h 112"/>
                  <a:gd name="T8" fmla="*/ 37 w 104"/>
                  <a:gd name="T9" fmla="*/ 2 h 112"/>
                  <a:gd name="T10" fmla="*/ 54 w 104"/>
                  <a:gd name="T11" fmla="*/ 14 h 112"/>
                  <a:gd name="T12" fmla="*/ 60 w 104"/>
                  <a:gd name="T13" fmla="*/ 14 h 112"/>
                  <a:gd name="T14" fmla="*/ 60 w 104"/>
                  <a:gd name="T15" fmla="*/ 2 h 112"/>
                  <a:gd name="T16" fmla="*/ 68 w 104"/>
                  <a:gd name="T17" fmla="*/ 0 h 112"/>
                  <a:gd name="T18" fmla="*/ 79 w 104"/>
                  <a:gd name="T19" fmla="*/ 10 h 112"/>
                  <a:gd name="T20" fmla="*/ 83 w 104"/>
                  <a:gd name="T21" fmla="*/ 4 h 112"/>
                  <a:gd name="T22" fmla="*/ 91 w 104"/>
                  <a:gd name="T23" fmla="*/ 10 h 112"/>
                  <a:gd name="T24" fmla="*/ 104 w 104"/>
                  <a:gd name="T25" fmla="*/ 14 h 112"/>
                  <a:gd name="T26" fmla="*/ 100 w 104"/>
                  <a:gd name="T27" fmla="*/ 35 h 112"/>
                  <a:gd name="T28" fmla="*/ 100 w 104"/>
                  <a:gd name="T29" fmla="*/ 48 h 112"/>
                  <a:gd name="T30" fmla="*/ 102 w 104"/>
                  <a:gd name="T31" fmla="*/ 62 h 112"/>
                  <a:gd name="T32" fmla="*/ 96 w 104"/>
                  <a:gd name="T33" fmla="*/ 66 h 112"/>
                  <a:gd name="T34" fmla="*/ 96 w 104"/>
                  <a:gd name="T35" fmla="*/ 79 h 112"/>
                  <a:gd name="T36" fmla="*/ 81 w 104"/>
                  <a:gd name="T37" fmla="*/ 89 h 112"/>
                  <a:gd name="T38" fmla="*/ 77 w 104"/>
                  <a:gd name="T39" fmla="*/ 96 h 112"/>
                  <a:gd name="T40" fmla="*/ 75 w 104"/>
                  <a:gd name="T41" fmla="*/ 96 h 112"/>
                  <a:gd name="T42" fmla="*/ 68 w 104"/>
                  <a:gd name="T43" fmla="*/ 100 h 112"/>
                  <a:gd name="T44" fmla="*/ 56 w 104"/>
                  <a:gd name="T45" fmla="*/ 100 h 112"/>
                  <a:gd name="T46" fmla="*/ 52 w 104"/>
                  <a:gd name="T47" fmla="*/ 110 h 112"/>
                  <a:gd name="T48" fmla="*/ 41 w 104"/>
                  <a:gd name="T49" fmla="*/ 110 h 112"/>
                  <a:gd name="T50" fmla="*/ 33 w 104"/>
                  <a:gd name="T51" fmla="*/ 96 h 112"/>
                  <a:gd name="T52" fmla="*/ 18 w 104"/>
                  <a:gd name="T53" fmla="*/ 98 h 112"/>
                  <a:gd name="T54" fmla="*/ 31 w 104"/>
                  <a:gd name="T55" fmla="*/ 96 h 112"/>
                  <a:gd name="T56" fmla="*/ 31 w 104"/>
                  <a:gd name="T57" fmla="*/ 73 h 112"/>
                  <a:gd name="T58" fmla="*/ 18 w 104"/>
                  <a:gd name="T59" fmla="*/ 64 h 112"/>
                  <a:gd name="T60" fmla="*/ 4 w 104"/>
                  <a:gd name="T61" fmla="*/ 41 h 112"/>
                  <a:gd name="T62" fmla="*/ 2 w 104"/>
                  <a:gd name="T63" fmla="*/ 25 h 112"/>
                  <a:gd name="T64" fmla="*/ 0 w 104"/>
                  <a:gd name="T65" fmla="*/ 23 h 112"/>
                  <a:gd name="T66" fmla="*/ 0 w 104"/>
                  <a:gd name="T67" fmla="*/ 23 h 112"/>
                  <a:gd name="T68" fmla="*/ 10 w 104"/>
                  <a:gd name="T69" fmla="*/ 112 h 112"/>
                  <a:gd name="T70" fmla="*/ 10 w 104"/>
                  <a:gd name="T71" fmla="*/ 112 h 112"/>
                  <a:gd name="T72" fmla="*/ 12 w 104"/>
                  <a:gd name="T73" fmla="*/ 110 h 112"/>
                  <a:gd name="T74" fmla="*/ 10 w 104"/>
                  <a:gd name="T7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12">
                    <a:moveTo>
                      <a:pt x="0" y="23"/>
                    </a:moveTo>
                    <a:lnTo>
                      <a:pt x="10" y="10"/>
                    </a:lnTo>
                    <a:lnTo>
                      <a:pt x="23" y="12"/>
                    </a:lnTo>
                    <a:lnTo>
                      <a:pt x="27" y="4"/>
                    </a:lnTo>
                    <a:lnTo>
                      <a:pt x="37" y="2"/>
                    </a:lnTo>
                    <a:lnTo>
                      <a:pt x="54" y="14"/>
                    </a:lnTo>
                    <a:lnTo>
                      <a:pt x="60" y="14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9" y="10"/>
                    </a:lnTo>
                    <a:lnTo>
                      <a:pt x="83" y="4"/>
                    </a:lnTo>
                    <a:lnTo>
                      <a:pt x="91" y="10"/>
                    </a:lnTo>
                    <a:lnTo>
                      <a:pt x="104" y="14"/>
                    </a:lnTo>
                    <a:lnTo>
                      <a:pt x="100" y="35"/>
                    </a:lnTo>
                    <a:lnTo>
                      <a:pt x="100" y="48"/>
                    </a:lnTo>
                    <a:lnTo>
                      <a:pt x="102" y="62"/>
                    </a:lnTo>
                    <a:lnTo>
                      <a:pt x="96" y="66"/>
                    </a:lnTo>
                    <a:lnTo>
                      <a:pt x="96" y="79"/>
                    </a:lnTo>
                    <a:lnTo>
                      <a:pt x="81" y="89"/>
                    </a:lnTo>
                    <a:lnTo>
                      <a:pt x="77" y="96"/>
                    </a:lnTo>
                    <a:lnTo>
                      <a:pt x="75" y="96"/>
                    </a:lnTo>
                    <a:lnTo>
                      <a:pt x="68" y="100"/>
                    </a:lnTo>
                    <a:lnTo>
                      <a:pt x="56" y="100"/>
                    </a:lnTo>
                    <a:lnTo>
                      <a:pt x="52" y="110"/>
                    </a:lnTo>
                    <a:lnTo>
                      <a:pt x="41" y="110"/>
                    </a:lnTo>
                    <a:lnTo>
                      <a:pt x="33" y="96"/>
                    </a:lnTo>
                    <a:lnTo>
                      <a:pt x="18" y="98"/>
                    </a:lnTo>
                    <a:lnTo>
                      <a:pt x="31" y="96"/>
                    </a:lnTo>
                    <a:lnTo>
                      <a:pt x="31" y="73"/>
                    </a:lnTo>
                    <a:lnTo>
                      <a:pt x="18" y="64"/>
                    </a:lnTo>
                    <a:lnTo>
                      <a:pt x="4" y="41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  <a:moveTo>
                      <a:pt x="10" y="112"/>
                    </a:moveTo>
                    <a:lnTo>
                      <a:pt x="10" y="112"/>
                    </a:lnTo>
                    <a:lnTo>
                      <a:pt x="12" y="110"/>
                    </a:lnTo>
                    <a:lnTo>
                      <a:pt x="10" y="11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0" name="Freeform 47">
                <a:extLst>
                  <a:ext uri="{FF2B5EF4-FFF2-40B4-BE49-F238E27FC236}">
                    <a16:creationId xmlns:a16="http://schemas.microsoft.com/office/drawing/2014/main" id="{4FA68585-0F12-4E61-BD92-474A1914D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3243"/>
                <a:ext cx="142" cy="96"/>
              </a:xfrm>
              <a:custGeom>
                <a:avLst/>
                <a:gdLst>
                  <a:gd name="T0" fmla="*/ 0 w 142"/>
                  <a:gd name="T1" fmla="*/ 14 h 96"/>
                  <a:gd name="T2" fmla="*/ 4 w 142"/>
                  <a:gd name="T3" fmla="*/ 10 h 96"/>
                  <a:gd name="T4" fmla="*/ 12 w 142"/>
                  <a:gd name="T5" fmla="*/ 8 h 96"/>
                  <a:gd name="T6" fmla="*/ 19 w 142"/>
                  <a:gd name="T7" fmla="*/ 0 h 96"/>
                  <a:gd name="T8" fmla="*/ 31 w 142"/>
                  <a:gd name="T9" fmla="*/ 0 h 96"/>
                  <a:gd name="T10" fmla="*/ 40 w 142"/>
                  <a:gd name="T11" fmla="*/ 16 h 96"/>
                  <a:gd name="T12" fmla="*/ 50 w 142"/>
                  <a:gd name="T13" fmla="*/ 12 h 96"/>
                  <a:gd name="T14" fmla="*/ 65 w 142"/>
                  <a:gd name="T15" fmla="*/ 25 h 96"/>
                  <a:gd name="T16" fmla="*/ 81 w 142"/>
                  <a:gd name="T17" fmla="*/ 14 h 96"/>
                  <a:gd name="T18" fmla="*/ 104 w 142"/>
                  <a:gd name="T19" fmla="*/ 16 h 96"/>
                  <a:gd name="T20" fmla="*/ 121 w 142"/>
                  <a:gd name="T21" fmla="*/ 33 h 96"/>
                  <a:gd name="T22" fmla="*/ 133 w 142"/>
                  <a:gd name="T23" fmla="*/ 35 h 96"/>
                  <a:gd name="T24" fmla="*/ 142 w 142"/>
                  <a:gd name="T25" fmla="*/ 50 h 96"/>
                  <a:gd name="T26" fmla="*/ 131 w 142"/>
                  <a:gd name="T27" fmla="*/ 62 h 96"/>
                  <a:gd name="T28" fmla="*/ 131 w 142"/>
                  <a:gd name="T29" fmla="*/ 81 h 96"/>
                  <a:gd name="T30" fmla="*/ 127 w 142"/>
                  <a:gd name="T31" fmla="*/ 77 h 96"/>
                  <a:gd name="T32" fmla="*/ 123 w 142"/>
                  <a:gd name="T33" fmla="*/ 83 h 96"/>
                  <a:gd name="T34" fmla="*/ 112 w 142"/>
                  <a:gd name="T35" fmla="*/ 73 h 96"/>
                  <a:gd name="T36" fmla="*/ 104 w 142"/>
                  <a:gd name="T37" fmla="*/ 75 h 96"/>
                  <a:gd name="T38" fmla="*/ 104 w 142"/>
                  <a:gd name="T39" fmla="*/ 87 h 96"/>
                  <a:gd name="T40" fmla="*/ 98 w 142"/>
                  <a:gd name="T41" fmla="*/ 87 h 96"/>
                  <a:gd name="T42" fmla="*/ 81 w 142"/>
                  <a:gd name="T43" fmla="*/ 75 h 96"/>
                  <a:gd name="T44" fmla="*/ 71 w 142"/>
                  <a:gd name="T45" fmla="*/ 77 h 96"/>
                  <a:gd name="T46" fmla="*/ 67 w 142"/>
                  <a:gd name="T47" fmla="*/ 85 h 96"/>
                  <a:gd name="T48" fmla="*/ 54 w 142"/>
                  <a:gd name="T49" fmla="*/ 83 h 96"/>
                  <a:gd name="T50" fmla="*/ 44 w 142"/>
                  <a:gd name="T51" fmla="*/ 96 h 96"/>
                  <a:gd name="T52" fmla="*/ 42 w 142"/>
                  <a:gd name="T53" fmla="*/ 93 h 96"/>
                  <a:gd name="T54" fmla="*/ 27 w 142"/>
                  <a:gd name="T55" fmla="*/ 93 h 96"/>
                  <a:gd name="T56" fmla="*/ 12 w 142"/>
                  <a:gd name="T57" fmla="*/ 87 h 96"/>
                  <a:gd name="T58" fmla="*/ 12 w 142"/>
                  <a:gd name="T59" fmla="*/ 79 h 96"/>
                  <a:gd name="T60" fmla="*/ 2 w 142"/>
                  <a:gd name="T61" fmla="*/ 68 h 96"/>
                  <a:gd name="T62" fmla="*/ 0 w 142"/>
                  <a:gd name="T63" fmla="*/ 60 h 96"/>
                  <a:gd name="T64" fmla="*/ 8 w 142"/>
                  <a:gd name="T65" fmla="*/ 54 h 96"/>
                  <a:gd name="T66" fmla="*/ 8 w 142"/>
                  <a:gd name="T67" fmla="*/ 41 h 96"/>
                  <a:gd name="T68" fmla="*/ 6 w 142"/>
                  <a:gd name="T69" fmla="*/ 31 h 96"/>
                  <a:gd name="T70" fmla="*/ 4 w 142"/>
                  <a:gd name="T71" fmla="*/ 14 h 96"/>
                  <a:gd name="T72" fmla="*/ 0 w 142"/>
                  <a:gd name="T73" fmla="*/ 1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96">
                    <a:moveTo>
                      <a:pt x="0" y="14"/>
                    </a:moveTo>
                    <a:lnTo>
                      <a:pt x="4" y="10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0" y="16"/>
                    </a:lnTo>
                    <a:lnTo>
                      <a:pt x="50" y="12"/>
                    </a:lnTo>
                    <a:lnTo>
                      <a:pt x="65" y="25"/>
                    </a:lnTo>
                    <a:lnTo>
                      <a:pt x="81" y="14"/>
                    </a:lnTo>
                    <a:lnTo>
                      <a:pt x="104" y="16"/>
                    </a:lnTo>
                    <a:lnTo>
                      <a:pt x="121" y="33"/>
                    </a:lnTo>
                    <a:lnTo>
                      <a:pt x="133" y="35"/>
                    </a:lnTo>
                    <a:lnTo>
                      <a:pt x="142" y="50"/>
                    </a:lnTo>
                    <a:lnTo>
                      <a:pt x="131" y="62"/>
                    </a:lnTo>
                    <a:lnTo>
                      <a:pt x="131" y="81"/>
                    </a:lnTo>
                    <a:lnTo>
                      <a:pt x="127" y="77"/>
                    </a:lnTo>
                    <a:lnTo>
                      <a:pt x="123" y="83"/>
                    </a:lnTo>
                    <a:lnTo>
                      <a:pt x="112" y="73"/>
                    </a:lnTo>
                    <a:lnTo>
                      <a:pt x="104" y="75"/>
                    </a:lnTo>
                    <a:lnTo>
                      <a:pt x="104" y="87"/>
                    </a:lnTo>
                    <a:lnTo>
                      <a:pt x="98" y="87"/>
                    </a:lnTo>
                    <a:lnTo>
                      <a:pt x="81" y="75"/>
                    </a:lnTo>
                    <a:lnTo>
                      <a:pt x="71" y="77"/>
                    </a:lnTo>
                    <a:lnTo>
                      <a:pt x="67" y="85"/>
                    </a:lnTo>
                    <a:lnTo>
                      <a:pt x="54" y="83"/>
                    </a:lnTo>
                    <a:lnTo>
                      <a:pt x="44" y="96"/>
                    </a:lnTo>
                    <a:lnTo>
                      <a:pt x="42" y="93"/>
                    </a:lnTo>
                    <a:lnTo>
                      <a:pt x="27" y="93"/>
                    </a:lnTo>
                    <a:lnTo>
                      <a:pt x="12" y="87"/>
                    </a:lnTo>
                    <a:lnTo>
                      <a:pt x="12" y="79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8" y="54"/>
                    </a:lnTo>
                    <a:lnTo>
                      <a:pt x="8" y="41"/>
                    </a:lnTo>
                    <a:lnTo>
                      <a:pt x="6" y="3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1" name="Freeform 48">
                <a:extLst>
                  <a:ext uri="{FF2B5EF4-FFF2-40B4-BE49-F238E27FC236}">
                    <a16:creationId xmlns:a16="http://schemas.microsoft.com/office/drawing/2014/main" id="{A6682831-B3B3-4F4B-A5A7-E8E858319C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2" y="3205"/>
                <a:ext cx="137" cy="173"/>
              </a:xfrm>
              <a:custGeom>
                <a:avLst/>
                <a:gdLst>
                  <a:gd name="T0" fmla="*/ 31 w 137"/>
                  <a:gd name="T1" fmla="*/ 11 h 173"/>
                  <a:gd name="T2" fmla="*/ 44 w 137"/>
                  <a:gd name="T3" fmla="*/ 11 h 173"/>
                  <a:gd name="T4" fmla="*/ 56 w 137"/>
                  <a:gd name="T5" fmla="*/ 0 h 173"/>
                  <a:gd name="T6" fmla="*/ 64 w 137"/>
                  <a:gd name="T7" fmla="*/ 17 h 173"/>
                  <a:gd name="T8" fmla="*/ 77 w 137"/>
                  <a:gd name="T9" fmla="*/ 19 h 173"/>
                  <a:gd name="T10" fmla="*/ 94 w 137"/>
                  <a:gd name="T11" fmla="*/ 27 h 173"/>
                  <a:gd name="T12" fmla="*/ 102 w 137"/>
                  <a:gd name="T13" fmla="*/ 27 h 173"/>
                  <a:gd name="T14" fmla="*/ 121 w 137"/>
                  <a:gd name="T15" fmla="*/ 36 h 173"/>
                  <a:gd name="T16" fmla="*/ 137 w 137"/>
                  <a:gd name="T17" fmla="*/ 40 h 173"/>
                  <a:gd name="T18" fmla="*/ 133 w 137"/>
                  <a:gd name="T19" fmla="*/ 54 h 173"/>
                  <a:gd name="T20" fmla="*/ 125 w 137"/>
                  <a:gd name="T21" fmla="*/ 69 h 173"/>
                  <a:gd name="T22" fmla="*/ 121 w 137"/>
                  <a:gd name="T23" fmla="*/ 77 h 173"/>
                  <a:gd name="T24" fmla="*/ 119 w 137"/>
                  <a:gd name="T25" fmla="*/ 86 h 173"/>
                  <a:gd name="T26" fmla="*/ 110 w 137"/>
                  <a:gd name="T27" fmla="*/ 92 h 173"/>
                  <a:gd name="T28" fmla="*/ 114 w 137"/>
                  <a:gd name="T29" fmla="*/ 102 h 173"/>
                  <a:gd name="T30" fmla="*/ 123 w 137"/>
                  <a:gd name="T31" fmla="*/ 100 h 173"/>
                  <a:gd name="T32" fmla="*/ 123 w 137"/>
                  <a:gd name="T33" fmla="*/ 117 h 173"/>
                  <a:gd name="T34" fmla="*/ 137 w 137"/>
                  <a:gd name="T35" fmla="*/ 123 h 173"/>
                  <a:gd name="T36" fmla="*/ 137 w 137"/>
                  <a:gd name="T37" fmla="*/ 134 h 173"/>
                  <a:gd name="T38" fmla="*/ 131 w 137"/>
                  <a:gd name="T39" fmla="*/ 146 h 173"/>
                  <a:gd name="T40" fmla="*/ 129 w 137"/>
                  <a:gd name="T41" fmla="*/ 159 h 173"/>
                  <a:gd name="T42" fmla="*/ 114 w 137"/>
                  <a:gd name="T43" fmla="*/ 159 h 173"/>
                  <a:gd name="T44" fmla="*/ 102 w 137"/>
                  <a:gd name="T45" fmla="*/ 165 h 173"/>
                  <a:gd name="T46" fmla="*/ 87 w 137"/>
                  <a:gd name="T47" fmla="*/ 159 h 173"/>
                  <a:gd name="T48" fmla="*/ 73 w 137"/>
                  <a:gd name="T49" fmla="*/ 165 h 173"/>
                  <a:gd name="T50" fmla="*/ 69 w 137"/>
                  <a:gd name="T51" fmla="*/ 161 h 173"/>
                  <a:gd name="T52" fmla="*/ 60 w 137"/>
                  <a:gd name="T53" fmla="*/ 161 h 173"/>
                  <a:gd name="T54" fmla="*/ 56 w 137"/>
                  <a:gd name="T55" fmla="*/ 169 h 173"/>
                  <a:gd name="T56" fmla="*/ 48 w 137"/>
                  <a:gd name="T57" fmla="*/ 173 h 173"/>
                  <a:gd name="T58" fmla="*/ 46 w 137"/>
                  <a:gd name="T59" fmla="*/ 159 h 173"/>
                  <a:gd name="T60" fmla="*/ 46 w 137"/>
                  <a:gd name="T61" fmla="*/ 146 h 173"/>
                  <a:gd name="T62" fmla="*/ 50 w 137"/>
                  <a:gd name="T63" fmla="*/ 125 h 173"/>
                  <a:gd name="T64" fmla="*/ 37 w 137"/>
                  <a:gd name="T65" fmla="*/ 121 h 173"/>
                  <a:gd name="T66" fmla="*/ 33 w 137"/>
                  <a:gd name="T67" fmla="*/ 119 h 173"/>
                  <a:gd name="T68" fmla="*/ 33 w 137"/>
                  <a:gd name="T69" fmla="*/ 100 h 173"/>
                  <a:gd name="T70" fmla="*/ 44 w 137"/>
                  <a:gd name="T71" fmla="*/ 88 h 173"/>
                  <a:gd name="T72" fmla="*/ 35 w 137"/>
                  <a:gd name="T73" fmla="*/ 73 h 173"/>
                  <a:gd name="T74" fmla="*/ 23 w 137"/>
                  <a:gd name="T75" fmla="*/ 71 h 173"/>
                  <a:gd name="T76" fmla="*/ 6 w 137"/>
                  <a:gd name="T77" fmla="*/ 54 h 173"/>
                  <a:gd name="T78" fmla="*/ 0 w 137"/>
                  <a:gd name="T79" fmla="*/ 54 h 173"/>
                  <a:gd name="T80" fmla="*/ 14 w 137"/>
                  <a:gd name="T81" fmla="*/ 34 h 173"/>
                  <a:gd name="T82" fmla="*/ 29 w 137"/>
                  <a:gd name="T83" fmla="*/ 29 h 173"/>
                  <a:gd name="T84" fmla="*/ 31 w 137"/>
                  <a:gd name="T85" fmla="*/ 13 h 173"/>
                  <a:gd name="T86" fmla="*/ 31 w 137"/>
                  <a:gd name="T87" fmla="*/ 11 h 173"/>
                  <a:gd name="T88" fmla="*/ 31 w 137"/>
                  <a:gd name="T89" fmla="*/ 11 h 173"/>
                  <a:gd name="T90" fmla="*/ 60 w 137"/>
                  <a:gd name="T91" fmla="*/ 73 h 173"/>
                  <a:gd name="T92" fmla="*/ 62 w 137"/>
                  <a:gd name="T93" fmla="*/ 81 h 173"/>
                  <a:gd name="T94" fmla="*/ 60 w 137"/>
                  <a:gd name="T95" fmla="*/ 88 h 173"/>
                  <a:gd name="T96" fmla="*/ 58 w 137"/>
                  <a:gd name="T97" fmla="*/ 98 h 173"/>
                  <a:gd name="T98" fmla="*/ 69 w 137"/>
                  <a:gd name="T99" fmla="*/ 98 h 173"/>
                  <a:gd name="T100" fmla="*/ 75 w 137"/>
                  <a:gd name="T101" fmla="*/ 92 h 173"/>
                  <a:gd name="T102" fmla="*/ 81 w 137"/>
                  <a:gd name="T103" fmla="*/ 98 h 173"/>
                  <a:gd name="T104" fmla="*/ 89 w 137"/>
                  <a:gd name="T105" fmla="*/ 98 h 173"/>
                  <a:gd name="T106" fmla="*/ 89 w 137"/>
                  <a:gd name="T107" fmla="*/ 86 h 173"/>
                  <a:gd name="T108" fmla="*/ 98 w 137"/>
                  <a:gd name="T109" fmla="*/ 77 h 173"/>
                  <a:gd name="T110" fmla="*/ 87 w 137"/>
                  <a:gd name="T111" fmla="*/ 69 h 173"/>
                  <a:gd name="T112" fmla="*/ 85 w 137"/>
                  <a:gd name="T113" fmla="*/ 56 h 173"/>
                  <a:gd name="T114" fmla="*/ 73 w 137"/>
                  <a:gd name="T115" fmla="*/ 61 h 173"/>
                  <a:gd name="T116" fmla="*/ 73 w 137"/>
                  <a:gd name="T117" fmla="*/ 73 h 173"/>
                  <a:gd name="T118" fmla="*/ 60 w 137"/>
                  <a:gd name="T119" fmla="*/ 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" h="173">
                    <a:moveTo>
                      <a:pt x="31" y="11"/>
                    </a:moveTo>
                    <a:lnTo>
                      <a:pt x="44" y="11"/>
                    </a:lnTo>
                    <a:lnTo>
                      <a:pt x="56" y="0"/>
                    </a:lnTo>
                    <a:lnTo>
                      <a:pt x="64" y="17"/>
                    </a:lnTo>
                    <a:lnTo>
                      <a:pt x="77" y="19"/>
                    </a:lnTo>
                    <a:lnTo>
                      <a:pt x="94" y="27"/>
                    </a:lnTo>
                    <a:lnTo>
                      <a:pt x="102" y="27"/>
                    </a:lnTo>
                    <a:lnTo>
                      <a:pt x="121" y="36"/>
                    </a:lnTo>
                    <a:lnTo>
                      <a:pt x="137" y="40"/>
                    </a:lnTo>
                    <a:lnTo>
                      <a:pt x="133" y="54"/>
                    </a:lnTo>
                    <a:lnTo>
                      <a:pt x="125" y="69"/>
                    </a:lnTo>
                    <a:lnTo>
                      <a:pt x="121" y="77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14" y="102"/>
                    </a:lnTo>
                    <a:lnTo>
                      <a:pt x="123" y="100"/>
                    </a:lnTo>
                    <a:lnTo>
                      <a:pt x="123" y="117"/>
                    </a:lnTo>
                    <a:lnTo>
                      <a:pt x="137" y="123"/>
                    </a:lnTo>
                    <a:lnTo>
                      <a:pt x="137" y="134"/>
                    </a:lnTo>
                    <a:lnTo>
                      <a:pt x="131" y="146"/>
                    </a:lnTo>
                    <a:lnTo>
                      <a:pt x="129" y="159"/>
                    </a:lnTo>
                    <a:lnTo>
                      <a:pt x="114" y="159"/>
                    </a:lnTo>
                    <a:lnTo>
                      <a:pt x="102" y="165"/>
                    </a:lnTo>
                    <a:lnTo>
                      <a:pt x="87" y="159"/>
                    </a:lnTo>
                    <a:lnTo>
                      <a:pt x="73" y="165"/>
                    </a:lnTo>
                    <a:lnTo>
                      <a:pt x="69" y="161"/>
                    </a:lnTo>
                    <a:lnTo>
                      <a:pt x="60" y="161"/>
                    </a:lnTo>
                    <a:lnTo>
                      <a:pt x="56" y="169"/>
                    </a:lnTo>
                    <a:lnTo>
                      <a:pt x="48" y="173"/>
                    </a:lnTo>
                    <a:lnTo>
                      <a:pt x="46" y="159"/>
                    </a:lnTo>
                    <a:lnTo>
                      <a:pt x="46" y="146"/>
                    </a:lnTo>
                    <a:lnTo>
                      <a:pt x="50" y="125"/>
                    </a:lnTo>
                    <a:lnTo>
                      <a:pt x="37" y="121"/>
                    </a:lnTo>
                    <a:lnTo>
                      <a:pt x="33" y="119"/>
                    </a:lnTo>
                    <a:lnTo>
                      <a:pt x="33" y="100"/>
                    </a:lnTo>
                    <a:lnTo>
                      <a:pt x="44" y="88"/>
                    </a:lnTo>
                    <a:lnTo>
                      <a:pt x="35" y="73"/>
                    </a:lnTo>
                    <a:lnTo>
                      <a:pt x="23" y="71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14" y="34"/>
                    </a:lnTo>
                    <a:lnTo>
                      <a:pt x="29" y="29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close/>
                    <a:moveTo>
                      <a:pt x="60" y="73"/>
                    </a:moveTo>
                    <a:lnTo>
                      <a:pt x="62" y="81"/>
                    </a:lnTo>
                    <a:lnTo>
                      <a:pt x="60" y="88"/>
                    </a:lnTo>
                    <a:lnTo>
                      <a:pt x="58" y="98"/>
                    </a:lnTo>
                    <a:lnTo>
                      <a:pt x="69" y="98"/>
                    </a:lnTo>
                    <a:lnTo>
                      <a:pt x="75" y="92"/>
                    </a:lnTo>
                    <a:lnTo>
                      <a:pt x="81" y="98"/>
                    </a:lnTo>
                    <a:lnTo>
                      <a:pt x="89" y="98"/>
                    </a:lnTo>
                    <a:lnTo>
                      <a:pt x="89" y="86"/>
                    </a:lnTo>
                    <a:lnTo>
                      <a:pt x="98" y="77"/>
                    </a:lnTo>
                    <a:lnTo>
                      <a:pt x="87" y="69"/>
                    </a:lnTo>
                    <a:lnTo>
                      <a:pt x="85" y="56"/>
                    </a:lnTo>
                    <a:lnTo>
                      <a:pt x="73" y="61"/>
                    </a:lnTo>
                    <a:lnTo>
                      <a:pt x="73" y="73"/>
                    </a:lnTo>
                    <a:lnTo>
                      <a:pt x="60" y="7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2" name="Freeform 49">
                <a:extLst>
                  <a:ext uri="{FF2B5EF4-FFF2-40B4-BE49-F238E27FC236}">
                    <a16:creationId xmlns:a16="http://schemas.microsoft.com/office/drawing/2014/main" id="{7CA208CB-AB06-4677-8D32-210CA3AB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261"/>
                <a:ext cx="40" cy="42"/>
              </a:xfrm>
              <a:custGeom>
                <a:avLst/>
                <a:gdLst>
                  <a:gd name="T0" fmla="*/ 2 w 40"/>
                  <a:gd name="T1" fmla="*/ 17 h 42"/>
                  <a:gd name="T2" fmla="*/ 15 w 40"/>
                  <a:gd name="T3" fmla="*/ 17 h 42"/>
                  <a:gd name="T4" fmla="*/ 15 w 40"/>
                  <a:gd name="T5" fmla="*/ 5 h 42"/>
                  <a:gd name="T6" fmla="*/ 27 w 40"/>
                  <a:gd name="T7" fmla="*/ 0 h 42"/>
                  <a:gd name="T8" fmla="*/ 29 w 40"/>
                  <a:gd name="T9" fmla="*/ 13 h 42"/>
                  <a:gd name="T10" fmla="*/ 40 w 40"/>
                  <a:gd name="T11" fmla="*/ 21 h 42"/>
                  <a:gd name="T12" fmla="*/ 31 w 40"/>
                  <a:gd name="T13" fmla="*/ 30 h 42"/>
                  <a:gd name="T14" fmla="*/ 31 w 40"/>
                  <a:gd name="T15" fmla="*/ 42 h 42"/>
                  <a:gd name="T16" fmla="*/ 23 w 40"/>
                  <a:gd name="T17" fmla="*/ 42 h 42"/>
                  <a:gd name="T18" fmla="*/ 17 w 40"/>
                  <a:gd name="T19" fmla="*/ 36 h 42"/>
                  <a:gd name="T20" fmla="*/ 11 w 40"/>
                  <a:gd name="T21" fmla="*/ 42 h 42"/>
                  <a:gd name="T22" fmla="*/ 0 w 40"/>
                  <a:gd name="T23" fmla="*/ 42 h 42"/>
                  <a:gd name="T24" fmla="*/ 2 w 40"/>
                  <a:gd name="T25" fmla="*/ 32 h 42"/>
                  <a:gd name="T26" fmla="*/ 4 w 40"/>
                  <a:gd name="T27" fmla="*/ 25 h 42"/>
                  <a:gd name="T28" fmla="*/ 2 w 40"/>
                  <a:gd name="T29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42">
                    <a:moveTo>
                      <a:pt x="2" y="17"/>
                    </a:moveTo>
                    <a:lnTo>
                      <a:pt x="15" y="17"/>
                    </a:lnTo>
                    <a:lnTo>
                      <a:pt x="15" y="5"/>
                    </a:lnTo>
                    <a:lnTo>
                      <a:pt x="27" y="0"/>
                    </a:lnTo>
                    <a:lnTo>
                      <a:pt x="29" y="13"/>
                    </a:lnTo>
                    <a:lnTo>
                      <a:pt x="40" y="21"/>
                    </a:lnTo>
                    <a:lnTo>
                      <a:pt x="31" y="30"/>
                    </a:lnTo>
                    <a:lnTo>
                      <a:pt x="31" y="42"/>
                    </a:lnTo>
                    <a:lnTo>
                      <a:pt x="23" y="42"/>
                    </a:lnTo>
                    <a:lnTo>
                      <a:pt x="17" y="36"/>
                    </a:lnTo>
                    <a:lnTo>
                      <a:pt x="11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4" y="25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id="{EA1686B4-BA37-4C40-A523-ADF63AF1A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574"/>
                <a:ext cx="354" cy="290"/>
              </a:xfrm>
              <a:custGeom>
                <a:avLst/>
                <a:gdLst>
                  <a:gd name="T0" fmla="*/ 159 w 170"/>
                  <a:gd name="T1" fmla="*/ 70 h 139"/>
                  <a:gd name="T2" fmla="*/ 139 w 170"/>
                  <a:gd name="T3" fmla="*/ 65 h 139"/>
                  <a:gd name="T4" fmla="*/ 132 w 170"/>
                  <a:gd name="T5" fmla="*/ 70 h 139"/>
                  <a:gd name="T6" fmla="*/ 117 w 170"/>
                  <a:gd name="T7" fmla="*/ 63 h 139"/>
                  <a:gd name="T8" fmla="*/ 110 w 170"/>
                  <a:gd name="T9" fmla="*/ 58 h 139"/>
                  <a:gd name="T10" fmla="*/ 106 w 170"/>
                  <a:gd name="T11" fmla="*/ 50 h 139"/>
                  <a:gd name="T12" fmla="*/ 97 w 170"/>
                  <a:gd name="T13" fmla="*/ 67 h 139"/>
                  <a:gd name="T14" fmla="*/ 94 w 170"/>
                  <a:gd name="T15" fmla="*/ 77 h 139"/>
                  <a:gd name="T16" fmla="*/ 101 w 170"/>
                  <a:gd name="T17" fmla="*/ 84 h 139"/>
                  <a:gd name="T18" fmla="*/ 109 w 170"/>
                  <a:gd name="T19" fmla="*/ 95 h 139"/>
                  <a:gd name="T20" fmla="*/ 102 w 170"/>
                  <a:gd name="T21" fmla="*/ 100 h 139"/>
                  <a:gd name="T22" fmla="*/ 90 w 170"/>
                  <a:gd name="T23" fmla="*/ 107 h 139"/>
                  <a:gd name="T24" fmla="*/ 88 w 170"/>
                  <a:gd name="T25" fmla="*/ 119 h 139"/>
                  <a:gd name="T26" fmla="*/ 81 w 170"/>
                  <a:gd name="T27" fmla="*/ 128 h 139"/>
                  <a:gd name="T28" fmla="*/ 77 w 170"/>
                  <a:gd name="T29" fmla="*/ 136 h 139"/>
                  <a:gd name="T30" fmla="*/ 66 w 170"/>
                  <a:gd name="T31" fmla="*/ 133 h 139"/>
                  <a:gd name="T32" fmla="*/ 44 w 170"/>
                  <a:gd name="T33" fmla="*/ 127 h 139"/>
                  <a:gd name="T34" fmla="*/ 32 w 170"/>
                  <a:gd name="T35" fmla="*/ 112 h 139"/>
                  <a:gd name="T36" fmla="*/ 26 w 170"/>
                  <a:gd name="T37" fmla="*/ 98 h 139"/>
                  <a:gd name="T38" fmla="*/ 10 w 170"/>
                  <a:gd name="T39" fmla="*/ 93 h 139"/>
                  <a:gd name="T40" fmla="*/ 0 w 170"/>
                  <a:gd name="T41" fmla="*/ 75 h 139"/>
                  <a:gd name="T42" fmla="*/ 7 w 170"/>
                  <a:gd name="T43" fmla="*/ 59 h 139"/>
                  <a:gd name="T44" fmla="*/ 9 w 170"/>
                  <a:gd name="T45" fmla="*/ 47 h 139"/>
                  <a:gd name="T46" fmla="*/ 20 w 170"/>
                  <a:gd name="T47" fmla="*/ 44 h 139"/>
                  <a:gd name="T48" fmla="*/ 28 w 170"/>
                  <a:gd name="T49" fmla="*/ 43 h 139"/>
                  <a:gd name="T50" fmla="*/ 33 w 170"/>
                  <a:gd name="T51" fmla="*/ 33 h 139"/>
                  <a:gd name="T52" fmla="*/ 41 w 170"/>
                  <a:gd name="T53" fmla="*/ 24 h 139"/>
                  <a:gd name="T54" fmla="*/ 54 w 170"/>
                  <a:gd name="T55" fmla="*/ 17 h 139"/>
                  <a:gd name="T56" fmla="*/ 64 w 170"/>
                  <a:gd name="T57" fmla="*/ 19 h 139"/>
                  <a:gd name="T58" fmla="*/ 80 w 170"/>
                  <a:gd name="T59" fmla="*/ 15 h 139"/>
                  <a:gd name="T60" fmla="*/ 95 w 170"/>
                  <a:gd name="T61" fmla="*/ 8 h 139"/>
                  <a:gd name="T62" fmla="*/ 101 w 170"/>
                  <a:gd name="T63" fmla="*/ 1 h 139"/>
                  <a:gd name="T64" fmla="*/ 121 w 170"/>
                  <a:gd name="T65" fmla="*/ 11 h 139"/>
                  <a:gd name="T66" fmla="*/ 137 w 170"/>
                  <a:gd name="T67" fmla="*/ 32 h 139"/>
                  <a:gd name="T68" fmla="*/ 145 w 170"/>
                  <a:gd name="T69" fmla="*/ 39 h 139"/>
                  <a:gd name="T70" fmla="*/ 156 w 170"/>
                  <a:gd name="T71" fmla="*/ 52 h 139"/>
                  <a:gd name="T72" fmla="*/ 170 w 170"/>
                  <a:gd name="T73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139">
                    <a:moveTo>
                      <a:pt x="170" y="61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39" y="65"/>
                      <a:pt x="139" y="65"/>
                      <a:pt x="139" y="65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101" y="84"/>
                      <a:pt x="101" y="84"/>
                      <a:pt x="101" y="84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5" y="136"/>
                      <a:pt x="74" y="136"/>
                      <a:pt x="72" y="137"/>
                    </a:cubicBezTo>
                    <a:cubicBezTo>
                      <a:pt x="69" y="139"/>
                      <a:pt x="67" y="136"/>
                      <a:pt x="66" y="133"/>
                    </a:cubicBezTo>
                    <a:cubicBezTo>
                      <a:pt x="65" y="131"/>
                      <a:pt x="58" y="124"/>
                      <a:pt x="52" y="124"/>
                    </a:cubicBezTo>
                    <a:cubicBezTo>
                      <a:pt x="48" y="124"/>
                      <a:pt x="47" y="127"/>
                      <a:pt x="44" y="12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70" y="58"/>
                      <a:pt x="170" y="58"/>
                      <a:pt x="170" y="58"/>
                    </a:cubicBezTo>
                    <a:lnTo>
                      <a:pt x="170" y="6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id="{0225B1F4-F9A3-43F6-9BB9-B7CB3551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3697"/>
                <a:ext cx="225" cy="160"/>
              </a:xfrm>
              <a:custGeom>
                <a:avLst/>
                <a:gdLst>
                  <a:gd name="T0" fmla="*/ 107 w 108"/>
                  <a:gd name="T1" fmla="*/ 68 h 77"/>
                  <a:gd name="T2" fmla="*/ 106 w 108"/>
                  <a:gd name="T3" fmla="*/ 68 h 77"/>
                  <a:gd name="T4" fmla="*/ 100 w 108"/>
                  <a:gd name="T5" fmla="*/ 73 h 77"/>
                  <a:gd name="T6" fmla="*/ 87 w 108"/>
                  <a:gd name="T7" fmla="*/ 74 h 77"/>
                  <a:gd name="T8" fmla="*/ 73 w 108"/>
                  <a:gd name="T9" fmla="*/ 73 h 77"/>
                  <a:gd name="T10" fmla="*/ 59 w 108"/>
                  <a:gd name="T11" fmla="*/ 69 h 77"/>
                  <a:gd name="T12" fmla="*/ 47 w 108"/>
                  <a:gd name="T13" fmla="*/ 73 h 77"/>
                  <a:gd name="T14" fmla="*/ 35 w 108"/>
                  <a:gd name="T15" fmla="*/ 70 h 77"/>
                  <a:gd name="T16" fmla="*/ 20 w 108"/>
                  <a:gd name="T17" fmla="*/ 68 h 77"/>
                  <a:gd name="T18" fmla="*/ 14 w 108"/>
                  <a:gd name="T19" fmla="*/ 67 h 77"/>
                  <a:gd name="T20" fmla="*/ 18 w 108"/>
                  <a:gd name="T21" fmla="*/ 60 h 77"/>
                  <a:gd name="T22" fmla="*/ 14 w 108"/>
                  <a:gd name="T23" fmla="*/ 53 h 77"/>
                  <a:gd name="T24" fmla="*/ 7 w 108"/>
                  <a:gd name="T25" fmla="*/ 51 h 77"/>
                  <a:gd name="T26" fmla="*/ 1 w 108"/>
                  <a:gd name="T27" fmla="*/ 49 h 77"/>
                  <a:gd name="T28" fmla="*/ 0 w 108"/>
                  <a:gd name="T29" fmla="*/ 42 h 77"/>
                  <a:gd name="T30" fmla="*/ 4 w 108"/>
                  <a:gd name="T31" fmla="*/ 42 h 77"/>
                  <a:gd name="T32" fmla="*/ 8 w 108"/>
                  <a:gd name="T33" fmla="*/ 37 h 77"/>
                  <a:gd name="T34" fmla="*/ 6 w 108"/>
                  <a:gd name="T35" fmla="*/ 33 h 77"/>
                  <a:gd name="T36" fmla="*/ 9 w 108"/>
                  <a:gd name="T37" fmla="*/ 28 h 77"/>
                  <a:gd name="T38" fmla="*/ 17 w 108"/>
                  <a:gd name="T39" fmla="*/ 28 h 77"/>
                  <a:gd name="T40" fmla="*/ 19 w 108"/>
                  <a:gd name="T41" fmla="*/ 22 h 77"/>
                  <a:gd name="T42" fmla="*/ 18 w 108"/>
                  <a:gd name="T43" fmla="*/ 7 h 77"/>
                  <a:gd name="T44" fmla="*/ 16 w 108"/>
                  <a:gd name="T45" fmla="*/ 5 h 77"/>
                  <a:gd name="T46" fmla="*/ 25 w 108"/>
                  <a:gd name="T47" fmla="*/ 0 h 77"/>
                  <a:gd name="T48" fmla="*/ 36 w 108"/>
                  <a:gd name="T49" fmla="*/ 4 h 77"/>
                  <a:gd name="T50" fmla="*/ 45 w 108"/>
                  <a:gd name="T51" fmla="*/ 4 h 77"/>
                  <a:gd name="T52" fmla="*/ 49 w 108"/>
                  <a:gd name="T53" fmla="*/ 11 h 77"/>
                  <a:gd name="T54" fmla="*/ 61 w 108"/>
                  <a:gd name="T55" fmla="*/ 4 h 77"/>
                  <a:gd name="T56" fmla="*/ 68 w 108"/>
                  <a:gd name="T57" fmla="*/ 8 h 77"/>
                  <a:gd name="T58" fmla="*/ 63 w 108"/>
                  <a:gd name="T59" fmla="*/ 16 h 77"/>
                  <a:gd name="T60" fmla="*/ 71 w 108"/>
                  <a:gd name="T61" fmla="*/ 25 h 77"/>
                  <a:gd name="T62" fmla="*/ 73 w 108"/>
                  <a:gd name="T63" fmla="*/ 34 h 77"/>
                  <a:gd name="T64" fmla="*/ 81 w 108"/>
                  <a:gd name="T65" fmla="*/ 37 h 77"/>
                  <a:gd name="T66" fmla="*/ 89 w 108"/>
                  <a:gd name="T67" fmla="*/ 39 h 77"/>
                  <a:gd name="T68" fmla="*/ 95 w 108"/>
                  <a:gd name="T69" fmla="*/ 45 h 77"/>
                  <a:gd name="T70" fmla="*/ 95 w 108"/>
                  <a:gd name="T71" fmla="*/ 53 h 77"/>
                  <a:gd name="T72" fmla="*/ 108 w 108"/>
                  <a:gd name="T73" fmla="*/ 58 h 77"/>
                  <a:gd name="T74" fmla="*/ 107 w 108"/>
                  <a:gd name="T75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77">
                    <a:moveTo>
                      <a:pt x="107" y="68"/>
                    </a:moveTo>
                    <a:cubicBezTo>
                      <a:pt x="107" y="68"/>
                      <a:pt x="106" y="68"/>
                      <a:pt x="106" y="68"/>
                    </a:cubicBezTo>
                    <a:cubicBezTo>
                      <a:pt x="102" y="69"/>
                      <a:pt x="102" y="73"/>
                      <a:pt x="100" y="73"/>
                    </a:cubicBezTo>
                    <a:cubicBezTo>
                      <a:pt x="99" y="74"/>
                      <a:pt x="89" y="75"/>
                      <a:pt x="87" y="74"/>
                    </a:cubicBezTo>
                    <a:cubicBezTo>
                      <a:pt x="85" y="73"/>
                      <a:pt x="77" y="73"/>
                      <a:pt x="73" y="73"/>
                    </a:cubicBezTo>
                    <a:cubicBezTo>
                      <a:pt x="68" y="73"/>
                      <a:pt x="64" y="73"/>
                      <a:pt x="59" y="69"/>
                    </a:cubicBezTo>
                    <a:cubicBezTo>
                      <a:pt x="55" y="66"/>
                      <a:pt x="51" y="69"/>
                      <a:pt x="47" y="73"/>
                    </a:cubicBezTo>
                    <a:cubicBezTo>
                      <a:pt x="43" y="77"/>
                      <a:pt x="39" y="70"/>
                      <a:pt x="35" y="70"/>
                    </a:cubicBezTo>
                    <a:cubicBezTo>
                      <a:pt x="31" y="69"/>
                      <a:pt x="25" y="69"/>
                      <a:pt x="20" y="68"/>
                    </a:cubicBezTo>
                    <a:cubicBezTo>
                      <a:pt x="18" y="67"/>
                      <a:pt x="16" y="67"/>
                      <a:pt x="14" y="67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108" y="58"/>
                      <a:pt x="108" y="58"/>
                      <a:pt x="108" y="58"/>
                    </a:cubicBezTo>
                    <a:lnTo>
                      <a:pt x="107" y="6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5" name="Freeform 52">
                <a:extLst>
                  <a:ext uri="{FF2B5EF4-FFF2-40B4-BE49-F238E27FC236}">
                    <a16:creationId xmlns:a16="http://schemas.microsoft.com/office/drawing/2014/main" id="{CF8E5429-4ECB-4F31-9AA3-D0725BAA1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3664"/>
                <a:ext cx="217" cy="252"/>
              </a:xfrm>
              <a:custGeom>
                <a:avLst/>
                <a:gdLst>
                  <a:gd name="T0" fmla="*/ 89 w 104"/>
                  <a:gd name="T1" fmla="*/ 83 h 121"/>
                  <a:gd name="T2" fmla="*/ 64 w 104"/>
                  <a:gd name="T3" fmla="*/ 75 h 121"/>
                  <a:gd name="T4" fmla="*/ 59 w 104"/>
                  <a:gd name="T5" fmla="*/ 88 h 121"/>
                  <a:gd name="T6" fmla="*/ 66 w 104"/>
                  <a:gd name="T7" fmla="*/ 102 h 121"/>
                  <a:gd name="T8" fmla="*/ 54 w 104"/>
                  <a:gd name="T9" fmla="*/ 102 h 121"/>
                  <a:gd name="T10" fmla="*/ 42 w 104"/>
                  <a:gd name="T11" fmla="*/ 118 h 121"/>
                  <a:gd name="T12" fmla="*/ 22 w 104"/>
                  <a:gd name="T13" fmla="*/ 120 h 121"/>
                  <a:gd name="T14" fmla="*/ 22 w 104"/>
                  <a:gd name="T15" fmla="*/ 116 h 121"/>
                  <a:gd name="T16" fmla="*/ 23 w 104"/>
                  <a:gd name="T17" fmla="*/ 106 h 121"/>
                  <a:gd name="T18" fmla="*/ 10 w 104"/>
                  <a:gd name="T19" fmla="*/ 106 h 121"/>
                  <a:gd name="T20" fmla="*/ 4 w 104"/>
                  <a:gd name="T21" fmla="*/ 99 h 121"/>
                  <a:gd name="T22" fmla="*/ 12 w 104"/>
                  <a:gd name="T23" fmla="*/ 85 h 121"/>
                  <a:gd name="T24" fmla="*/ 15 w 104"/>
                  <a:gd name="T25" fmla="*/ 81 h 121"/>
                  <a:gd name="T26" fmla="*/ 21 w 104"/>
                  <a:gd name="T27" fmla="*/ 68 h 121"/>
                  <a:gd name="T28" fmla="*/ 31 w 104"/>
                  <a:gd name="T29" fmla="*/ 58 h 121"/>
                  <a:gd name="T30" fmla="*/ 39 w 104"/>
                  <a:gd name="T31" fmla="*/ 61 h 121"/>
                  <a:gd name="T32" fmla="*/ 45 w 104"/>
                  <a:gd name="T33" fmla="*/ 56 h 121"/>
                  <a:gd name="T34" fmla="*/ 40 w 104"/>
                  <a:gd name="T35" fmla="*/ 46 h 121"/>
                  <a:gd name="T36" fmla="*/ 31 w 104"/>
                  <a:gd name="T37" fmla="*/ 47 h 121"/>
                  <a:gd name="T38" fmla="*/ 20 w 104"/>
                  <a:gd name="T39" fmla="*/ 45 h 121"/>
                  <a:gd name="T40" fmla="*/ 16 w 104"/>
                  <a:gd name="T41" fmla="*/ 31 h 121"/>
                  <a:gd name="T42" fmla="*/ 16 w 104"/>
                  <a:gd name="T43" fmla="*/ 17 h 121"/>
                  <a:gd name="T44" fmla="*/ 28 w 104"/>
                  <a:gd name="T45" fmla="*/ 19 h 121"/>
                  <a:gd name="T46" fmla="*/ 34 w 104"/>
                  <a:gd name="T47" fmla="*/ 29 h 121"/>
                  <a:gd name="T48" fmla="*/ 44 w 104"/>
                  <a:gd name="T49" fmla="*/ 26 h 121"/>
                  <a:gd name="T50" fmla="*/ 54 w 104"/>
                  <a:gd name="T51" fmla="*/ 18 h 121"/>
                  <a:gd name="T52" fmla="*/ 58 w 104"/>
                  <a:gd name="T53" fmla="*/ 1 h 121"/>
                  <a:gd name="T54" fmla="*/ 68 w 104"/>
                  <a:gd name="T55" fmla="*/ 6 h 121"/>
                  <a:gd name="T56" fmla="*/ 87 w 104"/>
                  <a:gd name="T57" fmla="*/ 17 h 121"/>
                  <a:gd name="T58" fmla="*/ 103 w 104"/>
                  <a:gd name="T59" fmla="*/ 23 h 121"/>
                  <a:gd name="T60" fmla="*/ 102 w 104"/>
                  <a:gd name="T61" fmla="*/ 44 h 121"/>
                  <a:gd name="T62" fmla="*/ 91 w 104"/>
                  <a:gd name="T63" fmla="*/ 49 h 121"/>
                  <a:gd name="T64" fmla="*/ 89 w 104"/>
                  <a:gd name="T65" fmla="*/ 58 h 121"/>
                  <a:gd name="T66" fmla="*/ 86 w 104"/>
                  <a:gd name="T67" fmla="*/ 65 h 121"/>
                  <a:gd name="T68" fmla="*/ 99 w 104"/>
                  <a:gd name="T69" fmla="*/ 69 h 121"/>
                  <a:gd name="T70" fmla="*/ 99 w 104"/>
                  <a:gd name="T71" fmla="*/ 8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121">
                    <a:moveTo>
                      <a:pt x="99" y="83"/>
                    </a:moveTo>
                    <a:cubicBezTo>
                      <a:pt x="95" y="83"/>
                      <a:pt x="92" y="83"/>
                      <a:pt x="89" y="83"/>
                    </a:cubicBezTo>
                    <a:cubicBezTo>
                      <a:pt x="85" y="83"/>
                      <a:pt x="84" y="83"/>
                      <a:pt x="79" y="80"/>
                    </a:cubicBezTo>
                    <a:cubicBezTo>
                      <a:pt x="75" y="76"/>
                      <a:pt x="65" y="74"/>
                      <a:pt x="64" y="75"/>
                    </a:cubicBezTo>
                    <a:cubicBezTo>
                      <a:pt x="63" y="76"/>
                      <a:pt x="62" y="78"/>
                      <a:pt x="59" y="81"/>
                    </a:cubicBezTo>
                    <a:cubicBezTo>
                      <a:pt x="56" y="85"/>
                      <a:pt x="58" y="86"/>
                      <a:pt x="59" y="88"/>
                    </a:cubicBezTo>
                    <a:cubicBezTo>
                      <a:pt x="60" y="90"/>
                      <a:pt x="58" y="90"/>
                      <a:pt x="56" y="93"/>
                    </a:cubicBezTo>
                    <a:cubicBezTo>
                      <a:pt x="54" y="95"/>
                      <a:pt x="59" y="97"/>
                      <a:pt x="66" y="102"/>
                    </a:cubicBezTo>
                    <a:cubicBezTo>
                      <a:pt x="73" y="108"/>
                      <a:pt x="68" y="108"/>
                      <a:pt x="65" y="109"/>
                    </a:cubicBezTo>
                    <a:cubicBezTo>
                      <a:pt x="62" y="110"/>
                      <a:pt x="57" y="105"/>
                      <a:pt x="54" y="102"/>
                    </a:cubicBezTo>
                    <a:cubicBezTo>
                      <a:pt x="51" y="99"/>
                      <a:pt x="47" y="103"/>
                      <a:pt x="43" y="105"/>
                    </a:cubicBezTo>
                    <a:cubicBezTo>
                      <a:pt x="39" y="108"/>
                      <a:pt x="41" y="115"/>
                      <a:pt x="42" y="118"/>
                    </a:cubicBezTo>
                    <a:cubicBezTo>
                      <a:pt x="42" y="121"/>
                      <a:pt x="41" y="120"/>
                      <a:pt x="35" y="120"/>
                    </a:cubicBezTo>
                    <a:cubicBezTo>
                      <a:pt x="30" y="120"/>
                      <a:pt x="25" y="118"/>
                      <a:pt x="22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4" y="100"/>
                      <a:pt x="4" y="99"/>
                    </a:cubicBezTo>
                    <a:cubicBezTo>
                      <a:pt x="5" y="99"/>
                      <a:pt x="9" y="93"/>
                      <a:pt x="9" y="93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18"/>
                      <a:pt x="54" y="18"/>
                    </a:cubicBezTo>
                    <a:cubicBezTo>
                      <a:pt x="55" y="17"/>
                      <a:pt x="58" y="11"/>
                      <a:pt x="58" y="1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103" y="76"/>
                      <a:pt x="103" y="76"/>
                      <a:pt x="103" y="76"/>
                    </a:cubicBezTo>
                    <a:lnTo>
                      <a:pt x="99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6" name="Freeform 53">
                <a:extLst>
                  <a:ext uri="{FF2B5EF4-FFF2-40B4-BE49-F238E27FC236}">
                    <a16:creationId xmlns:a16="http://schemas.microsoft.com/office/drawing/2014/main" id="{B9C739BC-17AA-4F54-A764-4D4F1C4E5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3355"/>
                <a:ext cx="315" cy="365"/>
              </a:xfrm>
              <a:custGeom>
                <a:avLst/>
                <a:gdLst>
                  <a:gd name="T0" fmla="*/ 225 w 315"/>
                  <a:gd name="T1" fmla="*/ 9 h 365"/>
                  <a:gd name="T2" fmla="*/ 261 w 315"/>
                  <a:gd name="T3" fmla="*/ 50 h 365"/>
                  <a:gd name="T4" fmla="*/ 279 w 315"/>
                  <a:gd name="T5" fmla="*/ 77 h 365"/>
                  <a:gd name="T6" fmla="*/ 273 w 315"/>
                  <a:gd name="T7" fmla="*/ 109 h 365"/>
                  <a:gd name="T8" fmla="*/ 271 w 315"/>
                  <a:gd name="T9" fmla="*/ 146 h 365"/>
                  <a:gd name="T10" fmla="*/ 279 w 315"/>
                  <a:gd name="T11" fmla="*/ 171 h 365"/>
                  <a:gd name="T12" fmla="*/ 275 w 315"/>
                  <a:gd name="T13" fmla="*/ 196 h 365"/>
                  <a:gd name="T14" fmla="*/ 296 w 315"/>
                  <a:gd name="T15" fmla="*/ 223 h 365"/>
                  <a:gd name="T16" fmla="*/ 306 w 315"/>
                  <a:gd name="T17" fmla="*/ 242 h 365"/>
                  <a:gd name="T18" fmla="*/ 315 w 315"/>
                  <a:gd name="T19" fmla="*/ 265 h 365"/>
                  <a:gd name="T20" fmla="*/ 315 w 315"/>
                  <a:gd name="T21" fmla="*/ 300 h 365"/>
                  <a:gd name="T22" fmla="*/ 288 w 315"/>
                  <a:gd name="T23" fmla="*/ 302 h 365"/>
                  <a:gd name="T24" fmla="*/ 271 w 315"/>
                  <a:gd name="T25" fmla="*/ 307 h 365"/>
                  <a:gd name="T26" fmla="*/ 261 w 315"/>
                  <a:gd name="T27" fmla="*/ 327 h 365"/>
                  <a:gd name="T28" fmla="*/ 252 w 315"/>
                  <a:gd name="T29" fmla="*/ 359 h 365"/>
                  <a:gd name="T30" fmla="*/ 213 w 315"/>
                  <a:gd name="T31" fmla="*/ 365 h 365"/>
                  <a:gd name="T32" fmla="*/ 186 w 315"/>
                  <a:gd name="T33" fmla="*/ 350 h 365"/>
                  <a:gd name="T34" fmla="*/ 144 w 315"/>
                  <a:gd name="T35" fmla="*/ 352 h 365"/>
                  <a:gd name="T36" fmla="*/ 115 w 315"/>
                  <a:gd name="T37" fmla="*/ 344 h 365"/>
                  <a:gd name="T38" fmla="*/ 75 w 315"/>
                  <a:gd name="T39" fmla="*/ 321 h 365"/>
                  <a:gd name="T40" fmla="*/ 54 w 315"/>
                  <a:gd name="T41" fmla="*/ 311 h 365"/>
                  <a:gd name="T42" fmla="*/ 36 w 315"/>
                  <a:gd name="T43" fmla="*/ 309 h 365"/>
                  <a:gd name="T44" fmla="*/ 0 w 315"/>
                  <a:gd name="T45" fmla="*/ 284 h 365"/>
                  <a:gd name="T46" fmla="*/ 19 w 315"/>
                  <a:gd name="T47" fmla="*/ 248 h 365"/>
                  <a:gd name="T48" fmla="*/ 50 w 315"/>
                  <a:gd name="T49" fmla="*/ 244 h 365"/>
                  <a:gd name="T50" fmla="*/ 67 w 315"/>
                  <a:gd name="T51" fmla="*/ 221 h 365"/>
                  <a:gd name="T52" fmla="*/ 92 w 315"/>
                  <a:gd name="T53" fmla="*/ 221 h 365"/>
                  <a:gd name="T54" fmla="*/ 98 w 315"/>
                  <a:gd name="T55" fmla="*/ 200 h 365"/>
                  <a:gd name="T56" fmla="*/ 127 w 315"/>
                  <a:gd name="T57" fmla="*/ 186 h 365"/>
                  <a:gd name="T58" fmla="*/ 129 w 315"/>
                  <a:gd name="T59" fmla="*/ 161 h 365"/>
                  <a:gd name="T60" fmla="*/ 121 w 315"/>
                  <a:gd name="T61" fmla="*/ 136 h 365"/>
                  <a:gd name="T62" fmla="*/ 131 w 315"/>
                  <a:gd name="T63" fmla="*/ 107 h 365"/>
                  <a:gd name="T64" fmla="*/ 177 w 315"/>
                  <a:gd name="T65" fmla="*/ 67 h 365"/>
                  <a:gd name="T66" fmla="*/ 188 w 315"/>
                  <a:gd name="T67" fmla="*/ 36 h 365"/>
                  <a:gd name="T68" fmla="*/ 200 w 315"/>
                  <a:gd name="T69" fmla="*/ 15 h 365"/>
                  <a:gd name="T70" fmla="*/ 213 w 315"/>
                  <a:gd name="T7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5" h="365">
                    <a:moveTo>
                      <a:pt x="213" y="0"/>
                    </a:moveTo>
                    <a:lnTo>
                      <a:pt x="225" y="9"/>
                    </a:lnTo>
                    <a:lnTo>
                      <a:pt x="223" y="19"/>
                    </a:lnTo>
                    <a:lnTo>
                      <a:pt x="261" y="50"/>
                    </a:lnTo>
                    <a:lnTo>
                      <a:pt x="267" y="67"/>
                    </a:lnTo>
                    <a:lnTo>
                      <a:pt x="279" y="77"/>
                    </a:lnTo>
                    <a:lnTo>
                      <a:pt x="279" y="98"/>
                    </a:lnTo>
                    <a:lnTo>
                      <a:pt x="273" y="109"/>
                    </a:lnTo>
                    <a:lnTo>
                      <a:pt x="273" y="129"/>
                    </a:lnTo>
                    <a:lnTo>
                      <a:pt x="271" y="146"/>
                    </a:lnTo>
                    <a:lnTo>
                      <a:pt x="281" y="161"/>
                    </a:lnTo>
                    <a:lnTo>
                      <a:pt x="279" y="171"/>
                    </a:lnTo>
                    <a:lnTo>
                      <a:pt x="271" y="182"/>
                    </a:lnTo>
                    <a:lnTo>
                      <a:pt x="275" y="196"/>
                    </a:lnTo>
                    <a:lnTo>
                      <a:pt x="292" y="202"/>
                    </a:lnTo>
                    <a:lnTo>
                      <a:pt x="296" y="223"/>
                    </a:lnTo>
                    <a:lnTo>
                      <a:pt x="309" y="227"/>
                    </a:lnTo>
                    <a:lnTo>
                      <a:pt x="306" y="242"/>
                    </a:lnTo>
                    <a:lnTo>
                      <a:pt x="309" y="259"/>
                    </a:lnTo>
                    <a:lnTo>
                      <a:pt x="315" y="265"/>
                    </a:lnTo>
                    <a:lnTo>
                      <a:pt x="311" y="288"/>
                    </a:lnTo>
                    <a:lnTo>
                      <a:pt x="315" y="300"/>
                    </a:lnTo>
                    <a:lnTo>
                      <a:pt x="300" y="309"/>
                    </a:lnTo>
                    <a:lnTo>
                      <a:pt x="288" y="302"/>
                    </a:lnTo>
                    <a:lnTo>
                      <a:pt x="284" y="311"/>
                    </a:lnTo>
                    <a:lnTo>
                      <a:pt x="271" y="307"/>
                    </a:lnTo>
                    <a:lnTo>
                      <a:pt x="261" y="317"/>
                    </a:lnTo>
                    <a:lnTo>
                      <a:pt x="261" y="327"/>
                    </a:lnTo>
                    <a:lnTo>
                      <a:pt x="256" y="342"/>
                    </a:lnTo>
                    <a:lnTo>
                      <a:pt x="252" y="359"/>
                    </a:lnTo>
                    <a:lnTo>
                      <a:pt x="238" y="350"/>
                    </a:lnTo>
                    <a:lnTo>
                      <a:pt x="213" y="365"/>
                    </a:lnTo>
                    <a:lnTo>
                      <a:pt x="204" y="350"/>
                    </a:lnTo>
                    <a:lnTo>
                      <a:pt x="186" y="350"/>
                    </a:lnTo>
                    <a:lnTo>
                      <a:pt x="163" y="342"/>
                    </a:lnTo>
                    <a:lnTo>
                      <a:pt x="144" y="352"/>
                    </a:lnTo>
                    <a:lnTo>
                      <a:pt x="125" y="334"/>
                    </a:lnTo>
                    <a:lnTo>
                      <a:pt x="115" y="344"/>
                    </a:lnTo>
                    <a:lnTo>
                      <a:pt x="96" y="332"/>
                    </a:lnTo>
                    <a:lnTo>
                      <a:pt x="75" y="321"/>
                    </a:lnTo>
                    <a:lnTo>
                      <a:pt x="65" y="309"/>
                    </a:lnTo>
                    <a:lnTo>
                      <a:pt x="54" y="311"/>
                    </a:lnTo>
                    <a:lnTo>
                      <a:pt x="42" y="323"/>
                    </a:lnTo>
                    <a:lnTo>
                      <a:pt x="36" y="309"/>
                    </a:lnTo>
                    <a:lnTo>
                      <a:pt x="21" y="307"/>
                    </a:lnTo>
                    <a:lnTo>
                      <a:pt x="0" y="284"/>
                    </a:lnTo>
                    <a:lnTo>
                      <a:pt x="15" y="267"/>
                    </a:lnTo>
                    <a:lnTo>
                      <a:pt x="19" y="248"/>
                    </a:lnTo>
                    <a:lnTo>
                      <a:pt x="40" y="250"/>
                    </a:lnTo>
                    <a:lnTo>
                      <a:pt x="50" y="244"/>
                    </a:lnTo>
                    <a:lnTo>
                      <a:pt x="56" y="225"/>
                    </a:lnTo>
                    <a:lnTo>
                      <a:pt x="67" y="221"/>
                    </a:lnTo>
                    <a:lnTo>
                      <a:pt x="79" y="232"/>
                    </a:lnTo>
                    <a:lnTo>
                      <a:pt x="92" y="221"/>
                    </a:lnTo>
                    <a:lnTo>
                      <a:pt x="83" y="209"/>
                    </a:lnTo>
                    <a:lnTo>
                      <a:pt x="98" y="200"/>
                    </a:lnTo>
                    <a:lnTo>
                      <a:pt x="113" y="200"/>
                    </a:lnTo>
                    <a:lnTo>
                      <a:pt x="127" y="186"/>
                    </a:lnTo>
                    <a:lnTo>
                      <a:pt x="117" y="173"/>
                    </a:lnTo>
                    <a:lnTo>
                      <a:pt x="129" y="161"/>
                    </a:lnTo>
                    <a:lnTo>
                      <a:pt x="129" y="146"/>
                    </a:lnTo>
                    <a:lnTo>
                      <a:pt x="121" y="136"/>
                    </a:lnTo>
                    <a:lnTo>
                      <a:pt x="123" y="119"/>
                    </a:lnTo>
                    <a:lnTo>
                      <a:pt x="131" y="107"/>
                    </a:lnTo>
                    <a:lnTo>
                      <a:pt x="150" y="107"/>
                    </a:lnTo>
                    <a:lnTo>
                      <a:pt x="177" y="67"/>
                    </a:lnTo>
                    <a:lnTo>
                      <a:pt x="188" y="54"/>
                    </a:lnTo>
                    <a:lnTo>
                      <a:pt x="188" y="36"/>
                    </a:lnTo>
                    <a:lnTo>
                      <a:pt x="202" y="29"/>
                    </a:lnTo>
                    <a:lnTo>
                      <a:pt x="200" y="15"/>
                    </a:lnTo>
                    <a:lnTo>
                      <a:pt x="208" y="4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7" name="Freeform 54">
                <a:extLst>
                  <a:ext uri="{FF2B5EF4-FFF2-40B4-BE49-F238E27FC236}">
                    <a16:creationId xmlns:a16="http://schemas.microsoft.com/office/drawing/2014/main" id="{1B3EDEFA-6E93-4946-AE28-4C1857762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3584"/>
                <a:ext cx="456" cy="334"/>
              </a:xfrm>
              <a:custGeom>
                <a:avLst/>
                <a:gdLst>
                  <a:gd name="T0" fmla="*/ 31 w 456"/>
                  <a:gd name="T1" fmla="*/ 207 h 334"/>
                  <a:gd name="T2" fmla="*/ 69 w 456"/>
                  <a:gd name="T3" fmla="*/ 219 h 334"/>
                  <a:gd name="T4" fmla="*/ 146 w 456"/>
                  <a:gd name="T5" fmla="*/ 278 h 334"/>
                  <a:gd name="T6" fmla="*/ 192 w 456"/>
                  <a:gd name="T7" fmla="*/ 292 h 334"/>
                  <a:gd name="T8" fmla="*/ 231 w 456"/>
                  <a:gd name="T9" fmla="*/ 278 h 334"/>
                  <a:gd name="T10" fmla="*/ 244 w 456"/>
                  <a:gd name="T11" fmla="*/ 313 h 334"/>
                  <a:gd name="T12" fmla="*/ 244 w 456"/>
                  <a:gd name="T13" fmla="*/ 326 h 334"/>
                  <a:gd name="T14" fmla="*/ 269 w 456"/>
                  <a:gd name="T15" fmla="*/ 313 h 334"/>
                  <a:gd name="T16" fmla="*/ 300 w 456"/>
                  <a:gd name="T17" fmla="*/ 307 h 334"/>
                  <a:gd name="T18" fmla="*/ 352 w 456"/>
                  <a:gd name="T19" fmla="*/ 290 h 334"/>
                  <a:gd name="T20" fmla="*/ 377 w 456"/>
                  <a:gd name="T21" fmla="*/ 294 h 334"/>
                  <a:gd name="T22" fmla="*/ 398 w 456"/>
                  <a:gd name="T23" fmla="*/ 290 h 334"/>
                  <a:gd name="T24" fmla="*/ 427 w 456"/>
                  <a:gd name="T25" fmla="*/ 271 h 334"/>
                  <a:gd name="T26" fmla="*/ 442 w 456"/>
                  <a:gd name="T27" fmla="*/ 232 h 334"/>
                  <a:gd name="T28" fmla="*/ 452 w 456"/>
                  <a:gd name="T29" fmla="*/ 213 h 334"/>
                  <a:gd name="T30" fmla="*/ 421 w 456"/>
                  <a:gd name="T31" fmla="*/ 205 h 334"/>
                  <a:gd name="T32" fmla="*/ 411 w 456"/>
                  <a:gd name="T33" fmla="*/ 171 h 334"/>
                  <a:gd name="T34" fmla="*/ 429 w 456"/>
                  <a:gd name="T35" fmla="*/ 128 h 334"/>
                  <a:gd name="T36" fmla="*/ 406 w 456"/>
                  <a:gd name="T37" fmla="*/ 111 h 334"/>
                  <a:gd name="T38" fmla="*/ 338 w 456"/>
                  <a:gd name="T39" fmla="*/ 82 h 334"/>
                  <a:gd name="T40" fmla="*/ 313 w 456"/>
                  <a:gd name="T41" fmla="*/ 82 h 334"/>
                  <a:gd name="T42" fmla="*/ 319 w 456"/>
                  <a:gd name="T43" fmla="*/ 55 h 334"/>
                  <a:gd name="T44" fmla="*/ 275 w 456"/>
                  <a:gd name="T45" fmla="*/ 7 h 334"/>
                  <a:gd name="T46" fmla="*/ 244 w 456"/>
                  <a:gd name="T47" fmla="*/ 36 h 334"/>
                  <a:gd name="T48" fmla="*/ 213 w 456"/>
                  <a:gd name="T49" fmla="*/ 28 h 334"/>
                  <a:gd name="T50" fmla="*/ 181 w 456"/>
                  <a:gd name="T51" fmla="*/ 17 h 334"/>
                  <a:gd name="T52" fmla="*/ 150 w 456"/>
                  <a:gd name="T53" fmla="*/ 7 h 334"/>
                  <a:gd name="T54" fmla="*/ 113 w 456"/>
                  <a:gd name="T55" fmla="*/ 0 h 334"/>
                  <a:gd name="T56" fmla="*/ 71 w 456"/>
                  <a:gd name="T57" fmla="*/ 40 h 334"/>
                  <a:gd name="T58" fmla="*/ 52 w 456"/>
                  <a:gd name="T59" fmla="*/ 67 h 334"/>
                  <a:gd name="T60" fmla="*/ 27 w 456"/>
                  <a:gd name="T61" fmla="*/ 96 h 334"/>
                  <a:gd name="T62" fmla="*/ 2 w 456"/>
                  <a:gd name="T63" fmla="*/ 115 h 334"/>
                  <a:gd name="T64" fmla="*/ 0 w 456"/>
                  <a:gd name="T65" fmla="*/ 151 h 334"/>
                  <a:gd name="T66" fmla="*/ 8 w 456"/>
                  <a:gd name="T67" fmla="*/ 173 h 334"/>
                  <a:gd name="T68" fmla="*/ 19 w 456"/>
                  <a:gd name="T69" fmla="*/ 20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6" h="334">
                    <a:moveTo>
                      <a:pt x="19" y="205"/>
                    </a:moveTo>
                    <a:lnTo>
                      <a:pt x="31" y="207"/>
                    </a:lnTo>
                    <a:lnTo>
                      <a:pt x="44" y="219"/>
                    </a:lnTo>
                    <a:lnTo>
                      <a:pt x="69" y="219"/>
                    </a:lnTo>
                    <a:lnTo>
                      <a:pt x="111" y="234"/>
                    </a:lnTo>
                    <a:lnTo>
                      <a:pt x="146" y="278"/>
                    </a:lnTo>
                    <a:lnTo>
                      <a:pt x="177" y="278"/>
                    </a:lnTo>
                    <a:lnTo>
                      <a:pt x="192" y="292"/>
                    </a:lnTo>
                    <a:lnTo>
                      <a:pt x="221" y="290"/>
                    </a:lnTo>
                    <a:lnTo>
                      <a:pt x="231" y="278"/>
                    </a:lnTo>
                    <a:lnTo>
                      <a:pt x="246" y="284"/>
                    </a:lnTo>
                    <a:lnTo>
                      <a:pt x="244" y="313"/>
                    </a:lnTo>
                    <a:lnTo>
                      <a:pt x="248" y="319"/>
                    </a:lnTo>
                    <a:lnTo>
                      <a:pt x="244" y="326"/>
                    </a:lnTo>
                    <a:lnTo>
                      <a:pt x="250" y="334"/>
                    </a:lnTo>
                    <a:lnTo>
                      <a:pt x="269" y="313"/>
                    </a:lnTo>
                    <a:lnTo>
                      <a:pt x="288" y="317"/>
                    </a:lnTo>
                    <a:lnTo>
                      <a:pt x="300" y="307"/>
                    </a:lnTo>
                    <a:lnTo>
                      <a:pt x="327" y="309"/>
                    </a:lnTo>
                    <a:lnTo>
                      <a:pt x="352" y="290"/>
                    </a:lnTo>
                    <a:lnTo>
                      <a:pt x="373" y="290"/>
                    </a:lnTo>
                    <a:lnTo>
                      <a:pt x="377" y="294"/>
                    </a:lnTo>
                    <a:lnTo>
                      <a:pt x="390" y="284"/>
                    </a:lnTo>
                    <a:lnTo>
                      <a:pt x="398" y="290"/>
                    </a:lnTo>
                    <a:lnTo>
                      <a:pt x="423" y="271"/>
                    </a:lnTo>
                    <a:lnTo>
                      <a:pt x="427" y="271"/>
                    </a:lnTo>
                    <a:lnTo>
                      <a:pt x="431" y="248"/>
                    </a:lnTo>
                    <a:lnTo>
                      <a:pt x="442" y="232"/>
                    </a:lnTo>
                    <a:lnTo>
                      <a:pt x="456" y="228"/>
                    </a:lnTo>
                    <a:lnTo>
                      <a:pt x="452" y="213"/>
                    </a:lnTo>
                    <a:lnTo>
                      <a:pt x="440" y="205"/>
                    </a:lnTo>
                    <a:lnTo>
                      <a:pt x="421" y="205"/>
                    </a:lnTo>
                    <a:lnTo>
                      <a:pt x="417" y="194"/>
                    </a:lnTo>
                    <a:lnTo>
                      <a:pt x="411" y="171"/>
                    </a:lnTo>
                    <a:lnTo>
                      <a:pt x="438" y="136"/>
                    </a:lnTo>
                    <a:lnTo>
                      <a:pt x="429" y="128"/>
                    </a:lnTo>
                    <a:lnTo>
                      <a:pt x="409" y="128"/>
                    </a:lnTo>
                    <a:lnTo>
                      <a:pt x="406" y="111"/>
                    </a:lnTo>
                    <a:lnTo>
                      <a:pt x="381" y="80"/>
                    </a:lnTo>
                    <a:lnTo>
                      <a:pt x="338" y="82"/>
                    </a:lnTo>
                    <a:lnTo>
                      <a:pt x="327" y="86"/>
                    </a:lnTo>
                    <a:lnTo>
                      <a:pt x="313" y="82"/>
                    </a:lnTo>
                    <a:lnTo>
                      <a:pt x="306" y="67"/>
                    </a:lnTo>
                    <a:lnTo>
                      <a:pt x="319" y="55"/>
                    </a:lnTo>
                    <a:lnTo>
                      <a:pt x="304" y="23"/>
                    </a:lnTo>
                    <a:lnTo>
                      <a:pt x="275" y="7"/>
                    </a:lnTo>
                    <a:lnTo>
                      <a:pt x="248" y="21"/>
                    </a:lnTo>
                    <a:lnTo>
                      <a:pt x="244" y="36"/>
                    </a:lnTo>
                    <a:lnTo>
                      <a:pt x="225" y="23"/>
                    </a:lnTo>
                    <a:lnTo>
                      <a:pt x="213" y="28"/>
                    </a:lnTo>
                    <a:lnTo>
                      <a:pt x="196" y="11"/>
                    </a:lnTo>
                    <a:lnTo>
                      <a:pt x="181" y="17"/>
                    </a:lnTo>
                    <a:lnTo>
                      <a:pt x="156" y="15"/>
                    </a:lnTo>
                    <a:lnTo>
                      <a:pt x="150" y="7"/>
                    </a:lnTo>
                    <a:lnTo>
                      <a:pt x="125" y="7"/>
                    </a:lnTo>
                    <a:lnTo>
                      <a:pt x="113" y="0"/>
                    </a:lnTo>
                    <a:lnTo>
                      <a:pt x="86" y="5"/>
                    </a:lnTo>
                    <a:lnTo>
                      <a:pt x="71" y="40"/>
                    </a:lnTo>
                    <a:lnTo>
                      <a:pt x="71" y="63"/>
                    </a:lnTo>
                    <a:lnTo>
                      <a:pt x="52" y="67"/>
                    </a:lnTo>
                    <a:lnTo>
                      <a:pt x="29" y="84"/>
                    </a:lnTo>
                    <a:lnTo>
                      <a:pt x="27" y="96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8" y="155"/>
                    </a:lnTo>
                    <a:lnTo>
                      <a:pt x="8" y="173"/>
                    </a:lnTo>
                    <a:lnTo>
                      <a:pt x="19" y="198"/>
                    </a:lnTo>
                    <a:lnTo>
                      <a:pt x="19" y="20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8" name="Freeform 55">
                <a:extLst>
                  <a:ext uri="{FF2B5EF4-FFF2-40B4-BE49-F238E27FC236}">
                    <a16:creationId xmlns:a16="http://schemas.microsoft.com/office/drawing/2014/main" id="{C8BD553E-BEE8-409C-B0B6-6ACDA9EC0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3349"/>
                <a:ext cx="715" cy="802"/>
              </a:xfrm>
              <a:custGeom>
                <a:avLst/>
                <a:gdLst>
                  <a:gd name="T0" fmla="*/ 130 w 343"/>
                  <a:gd name="T1" fmla="*/ 6 h 385"/>
                  <a:gd name="T2" fmla="*/ 122 w 343"/>
                  <a:gd name="T3" fmla="*/ 28 h 385"/>
                  <a:gd name="T4" fmla="*/ 130 w 343"/>
                  <a:gd name="T5" fmla="*/ 52 h 385"/>
                  <a:gd name="T6" fmla="*/ 125 w 343"/>
                  <a:gd name="T7" fmla="*/ 69 h 385"/>
                  <a:gd name="T8" fmla="*/ 112 w 343"/>
                  <a:gd name="T9" fmla="*/ 91 h 385"/>
                  <a:gd name="T10" fmla="*/ 121 w 343"/>
                  <a:gd name="T11" fmla="*/ 120 h 385"/>
                  <a:gd name="T12" fmla="*/ 126 w 343"/>
                  <a:gd name="T13" fmla="*/ 134 h 385"/>
                  <a:gd name="T14" fmla="*/ 135 w 343"/>
                  <a:gd name="T15" fmla="*/ 155 h 385"/>
                  <a:gd name="T16" fmla="*/ 117 w 343"/>
                  <a:gd name="T17" fmla="*/ 166 h 385"/>
                  <a:gd name="T18" fmla="*/ 101 w 343"/>
                  <a:gd name="T19" fmla="*/ 156 h 385"/>
                  <a:gd name="T20" fmla="*/ 93 w 343"/>
                  <a:gd name="T21" fmla="*/ 172 h 385"/>
                  <a:gd name="T22" fmla="*/ 76 w 343"/>
                  <a:gd name="T23" fmla="*/ 211 h 385"/>
                  <a:gd name="T24" fmla="*/ 61 w 343"/>
                  <a:gd name="T25" fmla="*/ 202 h 385"/>
                  <a:gd name="T26" fmla="*/ 47 w 343"/>
                  <a:gd name="T27" fmla="*/ 209 h 385"/>
                  <a:gd name="T28" fmla="*/ 28 w 343"/>
                  <a:gd name="T29" fmla="*/ 221 h 385"/>
                  <a:gd name="T30" fmla="*/ 30 w 343"/>
                  <a:gd name="T31" fmla="*/ 240 h 385"/>
                  <a:gd name="T32" fmla="*/ 21 w 343"/>
                  <a:gd name="T33" fmla="*/ 260 h 385"/>
                  <a:gd name="T34" fmla="*/ 19 w 343"/>
                  <a:gd name="T35" fmla="*/ 279 h 385"/>
                  <a:gd name="T36" fmla="*/ 16 w 343"/>
                  <a:gd name="T37" fmla="*/ 301 h 385"/>
                  <a:gd name="T38" fmla="*/ 4 w 343"/>
                  <a:gd name="T39" fmla="*/ 310 h 385"/>
                  <a:gd name="T40" fmla="*/ 21 w 343"/>
                  <a:gd name="T41" fmla="*/ 331 h 385"/>
                  <a:gd name="T42" fmla="*/ 50 w 343"/>
                  <a:gd name="T43" fmla="*/ 343 h 385"/>
                  <a:gd name="T44" fmla="*/ 81 w 343"/>
                  <a:gd name="T45" fmla="*/ 335 h 385"/>
                  <a:gd name="T46" fmla="*/ 94 w 343"/>
                  <a:gd name="T47" fmla="*/ 348 h 385"/>
                  <a:gd name="T48" fmla="*/ 125 w 343"/>
                  <a:gd name="T49" fmla="*/ 359 h 385"/>
                  <a:gd name="T50" fmla="*/ 146 w 343"/>
                  <a:gd name="T51" fmla="*/ 378 h 385"/>
                  <a:gd name="T52" fmla="*/ 165 w 343"/>
                  <a:gd name="T53" fmla="*/ 380 h 385"/>
                  <a:gd name="T54" fmla="*/ 188 w 343"/>
                  <a:gd name="T55" fmla="*/ 351 h 385"/>
                  <a:gd name="T56" fmla="*/ 219 w 343"/>
                  <a:gd name="T57" fmla="*/ 286 h 385"/>
                  <a:gd name="T58" fmla="*/ 210 w 343"/>
                  <a:gd name="T59" fmla="*/ 235 h 385"/>
                  <a:gd name="T60" fmla="*/ 204 w 343"/>
                  <a:gd name="T61" fmla="*/ 208 h 385"/>
                  <a:gd name="T62" fmla="*/ 220 w 343"/>
                  <a:gd name="T63" fmla="*/ 196 h 385"/>
                  <a:gd name="T64" fmla="*/ 240 w 343"/>
                  <a:gd name="T65" fmla="*/ 194 h 385"/>
                  <a:gd name="T66" fmla="*/ 246 w 343"/>
                  <a:gd name="T67" fmla="*/ 189 h 385"/>
                  <a:gd name="T68" fmla="*/ 264 w 343"/>
                  <a:gd name="T69" fmla="*/ 189 h 385"/>
                  <a:gd name="T70" fmla="*/ 284 w 343"/>
                  <a:gd name="T71" fmla="*/ 188 h 385"/>
                  <a:gd name="T72" fmla="*/ 294 w 343"/>
                  <a:gd name="T73" fmla="*/ 170 h 385"/>
                  <a:gd name="T74" fmla="*/ 315 w 343"/>
                  <a:gd name="T75" fmla="*/ 161 h 385"/>
                  <a:gd name="T76" fmla="*/ 319 w 343"/>
                  <a:gd name="T77" fmla="*/ 165 h 385"/>
                  <a:gd name="T78" fmla="*/ 337 w 343"/>
                  <a:gd name="T79" fmla="*/ 152 h 385"/>
                  <a:gd name="T80" fmla="*/ 318 w 343"/>
                  <a:gd name="T81" fmla="*/ 136 h 385"/>
                  <a:gd name="T82" fmla="*/ 320 w 343"/>
                  <a:gd name="T83" fmla="*/ 126 h 385"/>
                  <a:gd name="T84" fmla="*/ 331 w 343"/>
                  <a:gd name="T85" fmla="*/ 116 h 385"/>
                  <a:gd name="T86" fmla="*/ 343 w 343"/>
                  <a:gd name="T87" fmla="*/ 109 h 385"/>
                  <a:gd name="T88" fmla="*/ 326 w 343"/>
                  <a:gd name="T89" fmla="*/ 93 h 385"/>
                  <a:gd name="T90" fmla="*/ 312 w 343"/>
                  <a:gd name="T91" fmla="*/ 81 h 385"/>
                  <a:gd name="T92" fmla="*/ 298 w 343"/>
                  <a:gd name="T93" fmla="*/ 82 h 385"/>
                  <a:gd name="T94" fmla="*/ 282 w 343"/>
                  <a:gd name="T95" fmla="*/ 70 h 385"/>
                  <a:gd name="T96" fmla="*/ 260 w 343"/>
                  <a:gd name="T97" fmla="*/ 82 h 385"/>
                  <a:gd name="T98" fmla="*/ 255 w 343"/>
                  <a:gd name="T99" fmla="*/ 98 h 385"/>
                  <a:gd name="T100" fmla="*/ 242 w 343"/>
                  <a:gd name="T101" fmla="*/ 123 h 385"/>
                  <a:gd name="T102" fmla="*/ 237 w 343"/>
                  <a:gd name="T103" fmla="*/ 120 h 385"/>
                  <a:gd name="T104" fmla="*/ 224 w 343"/>
                  <a:gd name="T105" fmla="*/ 124 h 385"/>
                  <a:gd name="T106" fmla="*/ 199 w 343"/>
                  <a:gd name="T107" fmla="*/ 139 h 385"/>
                  <a:gd name="T108" fmla="*/ 191 w 343"/>
                  <a:gd name="T109" fmla="*/ 91 h 385"/>
                  <a:gd name="T110" fmla="*/ 181 w 343"/>
                  <a:gd name="T111" fmla="*/ 68 h 385"/>
                  <a:gd name="T112" fmla="*/ 175 w 343"/>
                  <a:gd name="T113" fmla="*/ 56 h 385"/>
                  <a:gd name="T114" fmla="*/ 173 w 343"/>
                  <a:gd name="T115" fmla="*/ 44 h 385"/>
                  <a:gd name="T116" fmla="*/ 163 w 343"/>
                  <a:gd name="T117" fmla="*/ 28 h 385"/>
                  <a:gd name="T118" fmla="*/ 144 w 343"/>
                  <a:gd name="T119" fmla="*/ 16 h 385"/>
                  <a:gd name="T120" fmla="*/ 143 w 343"/>
                  <a:gd name="T1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3" h="385">
                    <a:moveTo>
                      <a:pt x="143" y="0"/>
                    </a:moveTo>
                    <a:cubicBezTo>
                      <a:pt x="136" y="5"/>
                      <a:pt x="136" y="5"/>
                      <a:pt x="136" y="5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30" y="52"/>
                      <a:pt x="130" y="52"/>
                      <a:pt x="130" y="52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25" y="69"/>
                      <a:pt x="125" y="69"/>
                      <a:pt x="125" y="69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1" y="113"/>
                      <a:pt x="111" y="113"/>
                      <a:pt x="111" y="113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7" y="119"/>
                      <a:pt x="127" y="119"/>
                      <a:pt x="127" y="119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6" y="134"/>
                      <a:pt x="126" y="134"/>
                      <a:pt x="126" y="134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32" y="142"/>
                      <a:pt x="132" y="142"/>
                      <a:pt x="132" y="142"/>
                    </a:cubicBezTo>
                    <a:cubicBezTo>
                      <a:pt x="135" y="155"/>
                      <a:pt x="135" y="155"/>
                      <a:pt x="135" y="155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93" y="172"/>
                      <a:pt x="93" y="172"/>
                      <a:pt x="93" y="172"/>
                    </a:cubicBezTo>
                    <a:cubicBezTo>
                      <a:pt x="77" y="191"/>
                      <a:pt x="77" y="191"/>
                      <a:pt x="77" y="191"/>
                    </a:cubicBezTo>
                    <a:cubicBezTo>
                      <a:pt x="73" y="205"/>
                      <a:pt x="73" y="205"/>
                      <a:pt x="73" y="205"/>
                    </a:cubicBezTo>
                    <a:cubicBezTo>
                      <a:pt x="76" y="211"/>
                      <a:pt x="76" y="211"/>
                      <a:pt x="76" y="211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7" y="209"/>
                      <a:pt x="47" y="209"/>
                      <a:pt x="47" y="209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29" y="211"/>
                      <a:pt x="29" y="211"/>
                      <a:pt x="29" y="211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3" y="225"/>
                      <a:pt x="23" y="225"/>
                      <a:pt x="23" y="225"/>
                    </a:cubicBezTo>
                    <a:cubicBezTo>
                      <a:pt x="24" y="232"/>
                      <a:pt x="24" y="232"/>
                      <a:pt x="24" y="232"/>
                    </a:cubicBezTo>
                    <a:cubicBezTo>
                      <a:pt x="30" y="240"/>
                      <a:pt x="30" y="240"/>
                      <a:pt x="30" y="24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1" y="260"/>
                      <a:pt x="21" y="260"/>
                      <a:pt x="21" y="260"/>
                    </a:cubicBezTo>
                    <a:cubicBezTo>
                      <a:pt x="16" y="261"/>
                      <a:pt x="16" y="261"/>
                      <a:pt x="16" y="261"/>
                    </a:cubicBezTo>
                    <a:cubicBezTo>
                      <a:pt x="14" y="271"/>
                      <a:pt x="14" y="271"/>
                      <a:pt x="14" y="271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6" y="286"/>
                      <a:pt x="16" y="286"/>
                      <a:pt x="16" y="286"/>
                    </a:cubicBezTo>
                    <a:cubicBezTo>
                      <a:pt x="18" y="297"/>
                      <a:pt x="18" y="297"/>
                      <a:pt x="18" y="297"/>
                    </a:cubicBezTo>
                    <a:cubicBezTo>
                      <a:pt x="16" y="301"/>
                      <a:pt x="16" y="301"/>
                      <a:pt x="16" y="301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9" y="307"/>
                      <a:pt x="9" y="307"/>
                      <a:pt x="9" y="307"/>
                    </a:cubicBezTo>
                    <a:cubicBezTo>
                      <a:pt x="4" y="310"/>
                      <a:pt x="4" y="310"/>
                      <a:pt x="4" y="310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2" y="321"/>
                      <a:pt x="2" y="321"/>
                      <a:pt x="2" y="321"/>
                    </a:cubicBezTo>
                    <a:cubicBezTo>
                      <a:pt x="21" y="331"/>
                      <a:pt x="21" y="331"/>
                      <a:pt x="21" y="331"/>
                    </a:cubicBezTo>
                    <a:cubicBezTo>
                      <a:pt x="30" y="333"/>
                      <a:pt x="30" y="333"/>
                      <a:pt x="30" y="333"/>
                    </a:cubicBezTo>
                    <a:cubicBezTo>
                      <a:pt x="41" y="336"/>
                      <a:pt x="41" y="336"/>
                      <a:pt x="41" y="336"/>
                    </a:cubicBezTo>
                    <a:cubicBezTo>
                      <a:pt x="50" y="343"/>
                      <a:pt x="50" y="343"/>
                      <a:pt x="50" y="343"/>
                    </a:cubicBezTo>
                    <a:cubicBezTo>
                      <a:pt x="62" y="341"/>
                      <a:pt x="62" y="341"/>
                      <a:pt x="62" y="341"/>
                    </a:cubicBezTo>
                    <a:cubicBezTo>
                      <a:pt x="67" y="348"/>
                      <a:pt x="67" y="348"/>
                      <a:pt x="67" y="348"/>
                    </a:cubicBezTo>
                    <a:cubicBezTo>
                      <a:pt x="81" y="335"/>
                      <a:pt x="81" y="335"/>
                      <a:pt x="81" y="335"/>
                    </a:cubicBezTo>
                    <a:cubicBezTo>
                      <a:pt x="87" y="339"/>
                      <a:pt x="87" y="339"/>
                      <a:pt x="87" y="339"/>
                    </a:cubicBezTo>
                    <a:cubicBezTo>
                      <a:pt x="86" y="342"/>
                      <a:pt x="86" y="342"/>
                      <a:pt x="86" y="342"/>
                    </a:cubicBezTo>
                    <a:cubicBezTo>
                      <a:pt x="94" y="348"/>
                      <a:pt x="94" y="348"/>
                      <a:pt x="94" y="348"/>
                    </a:cubicBezTo>
                    <a:cubicBezTo>
                      <a:pt x="103" y="349"/>
                      <a:pt x="103" y="349"/>
                      <a:pt x="103" y="349"/>
                    </a:cubicBezTo>
                    <a:cubicBezTo>
                      <a:pt x="118" y="361"/>
                      <a:pt x="118" y="361"/>
                      <a:pt x="118" y="361"/>
                    </a:cubicBezTo>
                    <a:cubicBezTo>
                      <a:pt x="125" y="359"/>
                      <a:pt x="125" y="359"/>
                      <a:pt x="125" y="359"/>
                    </a:cubicBezTo>
                    <a:cubicBezTo>
                      <a:pt x="135" y="368"/>
                      <a:pt x="135" y="368"/>
                      <a:pt x="135" y="368"/>
                    </a:cubicBezTo>
                    <a:cubicBezTo>
                      <a:pt x="143" y="367"/>
                      <a:pt x="143" y="367"/>
                      <a:pt x="143" y="367"/>
                    </a:cubicBezTo>
                    <a:cubicBezTo>
                      <a:pt x="146" y="378"/>
                      <a:pt x="146" y="378"/>
                      <a:pt x="146" y="378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60" y="385"/>
                      <a:pt x="160" y="385"/>
                      <a:pt x="160" y="385"/>
                    </a:cubicBezTo>
                    <a:cubicBezTo>
                      <a:pt x="165" y="380"/>
                      <a:pt x="165" y="380"/>
                      <a:pt x="165" y="380"/>
                    </a:cubicBezTo>
                    <a:cubicBezTo>
                      <a:pt x="170" y="380"/>
                      <a:pt x="170" y="380"/>
                      <a:pt x="170" y="380"/>
                    </a:cubicBezTo>
                    <a:cubicBezTo>
                      <a:pt x="171" y="369"/>
                      <a:pt x="171" y="369"/>
                      <a:pt x="171" y="369"/>
                    </a:cubicBezTo>
                    <a:cubicBezTo>
                      <a:pt x="188" y="351"/>
                      <a:pt x="188" y="351"/>
                      <a:pt x="188" y="351"/>
                    </a:cubicBezTo>
                    <a:cubicBezTo>
                      <a:pt x="191" y="341"/>
                      <a:pt x="191" y="341"/>
                      <a:pt x="191" y="341"/>
                    </a:cubicBezTo>
                    <a:cubicBezTo>
                      <a:pt x="217" y="313"/>
                      <a:pt x="217" y="313"/>
                      <a:pt x="217" y="313"/>
                    </a:cubicBezTo>
                    <a:cubicBezTo>
                      <a:pt x="219" y="286"/>
                      <a:pt x="219" y="286"/>
                      <a:pt x="219" y="286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15" y="267"/>
                      <a:pt x="215" y="267"/>
                      <a:pt x="215" y="267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6" y="226"/>
                      <a:pt x="216" y="226"/>
                      <a:pt x="216" y="226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4" y="208"/>
                      <a:pt x="204" y="208"/>
                      <a:pt x="204" y="208"/>
                    </a:cubicBez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19" y="205"/>
                      <a:pt x="219" y="205"/>
                      <a:pt x="219" y="205"/>
                    </a:cubicBezTo>
                    <a:cubicBezTo>
                      <a:pt x="220" y="196"/>
                      <a:pt x="220" y="196"/>
                      <a:pt x="220" y="196"/>
                    </a:cubicBezTo>
                    <a:cubicBezTo>
                      <a:pt x="224" y="195"/>
                      <a:pt x="224" y="195"/>
                      <a:pt x="224" y="195"/>
                    </a:cubicBezTo>
                    <a:cubicBezTo>
                      <a:pt x="232" y="197"/>
                      <a:pt x="232" y="197"/>
                      <a:pt x="232" y="197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4" y="182"/>
                      <a:pt x="244" y="182"/>
                      <a:pt x="244" y="182"/>
                    </a:cubicBezTo>
                    <a:cubicBezTo>
                      <a:pt x="246" y="189"/>
                      <a:pt x="246" y="189"/>
                      <a:pt x="246" y="189"/>
                    </a:cubicBezTo>
                    <a:cubicBezTo>
                      <a:pt x="256" y="189"/>
                      <a:pt x="256" y="189"/>
                      <a:pt x="256" y="189"/>
                    </a:cubicBezTo>
                    <a:cubicBezTo>
                      <a:pt x="261" y="184"/>
                      <a:pt x="261" y="184"/>
                      <a:pt x="261" y="184"/>
                    </a:cubicBezTo>
                    <a:cubicBezTo>
                      <a:pt x="264" y="189"/>
                      <a:pt x="264" y="189"/>
                      <a:pt x="264" y="189"/>
                    </a:cubicBezTo>
                    <a:cubicBezTo>
                      <a:pt x="274" y="189"/>
                      <a:pt x="274" y="189"/>
                      <a:pt x="274" y="189"/>
                    </a:cubicBezTo>
                    <a:cubicBezTo>
                      <a:pt x="277" y="183"/>
                      <a:pt x="277" y="183"/>
                      <a:pt x="277" y="183"/>
                    </a:cubicBezTo>
                    <a:cubicBezTo>
                      <a:pt x="284" y="188"/>
                      <a:pt x="284" y="188"/>
                      <a:pt x="284" y="188"/>
                    </a:cubicBezTo>
                    <a:cubicBezTo>
                      <a:pt x="290" y="182"/>
                      <a:pt x="290" y="182"/>
                      <a:pt x="290" y="182"/>
                    </a:cubicBezTo>
                    <a:cubicBezTo>
                      <a:pt x="296" y="182"/>
                      <a:pt x="296" y="182"/>
                      <a:pt x="296" y="182"/>
                    </a:cubicBezTo>
                    <a:cubicBezTo>
                      <a:pt x="294" y="170"/>
                      <a:pt x="294" y="170"/>
                      <a:pt x="294" y="170"/>
                    </a:cubicBezTo>
                    <a:cubicBezTo>
                      <a:pt x="302" y="163"/>
                      <a:pt x="302" y="163"/>
                      <a:pt x="302" y="163"/>
                    </a:cubicBezTo>
                    <a:cubicBezTo>
                      <a:pt x="307" y="157"/>
                      <a:pt x="307" y="157"/>
                      <a:pt x="307" y="157"/>
                    </a:cubicBezTo>
                    <a:cubicBezTo>
                      <a:pt x="315" y="161"/>
                      <a:pt x="315" y="161"/>
                      <a:pt x="315" y="161"/>
                    </a:cubicBezTo>
                    <a:cubicBezTo>
                      <a:pt x="308" y="168"/>
                      <a:pt x="308" y="168"/>
                      <a:pt x="308" y="168"/>
                    </a:cubicBezTo>
                    <a:cubicBezTo>
                      <a:pt x="312" y="168"/>
                      <a:pt x="312" y="168"/>
                      <a:pt x="312" y="168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6" y="168"/>
                      <a:pt x="326" y="168"/>
                      <a:pt x="326" y="168"/>
                    </a:cubicBezTo>
                    <a:cubicBezTo>
                      <a:pt x="335" y="156"/>
                      <a:pt x="335" y="156"/>
                      <a:pt x="335" y="156"/>
                    </a:cubicBezTo>
                    <a:cubicBezTo>
                      <a:pt x="337" y="152"/>
                      <a:pt x="337" y="152"/>
                      <a:pt x="337" y="152"/>
                    </a:cubicBezTo>
                    <a:cubicBezTo>
                      <a:pt x="334" y="146"/>
                      <a:pt x="334" y="146"/>
                      <a:pt x="334" y="146"/>
                    </a:cubicBezTo>
                    <a:cubicBezTo>
                      <a:pt x="328" y="149"/>
                      <a:pt x="328" y="149"/>
                      <a:pt x="328" y="149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20" y="126"/>
                      <a:pt x="320" y="126"/>
                      <a:pt x="320" y="126"/>
                    </a:cubicBezTo>
                    <a:cubicBezTo>
                      <a:pt x="319" y="118"/>
                      <a:pt x="319" y="118"/>
                      <a:pt x="319" y="118"/>
                    </a:cubicBezTo>
                    <a:cubicBezTo>
                      <a:pt x="326" y="113"/>
                      <a:pt x="326" y="113"/>
                      <a:pt x="326" y="113"/>
                    </a:cubicBezTo>
                    <a:cubicBezTo>
                      <a:pt x="331" y="116"/>
                      <a:pt x="331" y="116"/>
                      <a:pt x="331" y="116"/>
                    </a:cubicBezTo>
                    <a:cubicBezTo>
                      <a:pt x="336" y="117"/>
                      <a:pt x="336" y="117"/>
                      <a:pt x="336" y="117"/>
                    </a:cubicBez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3" y="109"/>
                      <a:pt x="343" y="109"/>
                      <a:pt x="343" y="109"/>
                    </a:cubicBezTo>
                    <a:cubicBezTo>
                      <a:pt x="331" y="96"/>
                      <a:pt x="331" y="96"/>
                      <a:pt x="331" y="96"/>
                    </a:cubicBezTo>
                    <a:cubicBezTo>
                      <a:pt x="330" y="93"/>
                      <a:pt x="330" y="93"/>
                      <a:pt x="330" y="93"/>
                    </a:cubicBezTo>
                    <a:cubicBezTo>
                      <a:pt x="326" y="93"/>
                      <a:pt x="326" y="93"/>
                      <a:pt x="326" y="93"/>
                    </a:cubicBezTo>
                    <a:cubicBezTo>
                      <a:pt x="326" y="87"/>
                      <a:pt x="326" y="87"/>
                      <a:pt x="326" y="87"/>
                    </a:cubicBezTo>
                    <a:cubicBezTo>
                      <a:pt x="316" y="77"/>
                      <a:pt x="316" y="77"/>
                      <a:pt x="316" y="77"/>
                    </a:cubicBezTo>
                    <a:cubicBezTo>
                      <a:pt x="312" y="81"/>
                      <a:pt x="312" y="81"/>
                      <a:pt x="312" y="81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298" y="82"/>
                      <a:pt x="298" y="82"/>
                      <a:pt x="298" y="82"/>
                    </a:cubicBezTo>
                    <a:cubicBezTo>
                      <a:pt x="297" y="76"/>
                      <a:pt x="297" y="76"/>
                      <a:pt x="297" y="76"/>
                    </a:cubicBezTo>
                    <a:cubicBezTo>
                      <a:pt x="289" y="73"/>
                      <a:pt x="289" y="73"/>
                      <a:pt x="289" y="73"/>
                    </a:cubicBezTo>
                    <a:cubicBezTo>
                      <a:pt x="289" y="73"/>
                      <a:pt x="282" y="70"/>
                      <a:pt x="282" y="70"/>
                    </a:cubicBezTo>
                    <a:cubicBezTo>
                      <a:pt x="281" y="70"/>
                      <a:pt x="267" y="70"/>
                      <a:pt x="267" y="70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56" y="85"/>
                      <a:pt x="256" y="85"/>
                      <a:pt x="256" y="85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55" y="98"/>
                      <a:pt x="255" y="98"/>
                      <a:pt x="255" y="98"/>
                    </a:cubicBezTo>
                    <a:cubicBezTo>
                      <a:pt x="250" y="106"/>
                      <a:pt x="250" y="106"/>
                      <a:pt x="250" y="106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42" y="123"/>
                      <a:pt x="242" y="123"/>
                      <a:pt x="242" y="123"/>
                    </a:cubicBezTo>
                    <a:cubicBezTo>
                      <a:pt x="242" y="131"/>
                      <a:pt x="242" y="131"/>
                      <a:pt x="242" y="131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0"/>
                      <a:pt x="237" y="120"/>
                      <a:pt x="237" y="120"/>
                    </a:cubicBezTo>
                    <a:cubicBezTo>
                      <a:pt x="234" y="117"/>
                      <a:pt x="234" y="117"/>
                      <a:pt x="234" y="117"/>
                    </a:cubicBezTo>
                    <a:cubicBezTo>
                      <a:pt x="229" y="122"/>
                      <a:pt x="229" y="122"/>
                      <a:pt x="229" y="122"/>
                    </a:cubicBezTo>
                    <a:cubicBezTo>
                      <a:pt x="224" y="124"/>
                      <a:pt x="224" y="124"/>
                      <a:pt x="224" y="124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199" y="139"/>
                      <a:pt x="199" y="139"/>
                      <a:pt x="199" y="139"/>
                    </a:cubicBezTo>
                    <a:cubicBezTo>
                      <a:pt x="190" y="131"/>
                      <a:pt x="190" y="131"/>
                      <a:pt x="190" y="131"/>
                    </a:cubicBezTo>
                    <a:cubicBezTo>
                      <a:pt x="190" y="103"/>
                      <a:pt x="190" y="103"/>
                      <a:pt x="190" y="103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166" y="34"/>
                      <a:pt x="166" y="34"/>
                      <a:pt x="166" y="34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8" y="6"/>
                      <a:pt x="148" y="6"/>
                      <a:pt x="148" y="6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49" name="Freeform 56">
                <a:extLst>
                  <a:ext uri="{FF2B5EF4-FFF2-40B4-BE49-F238E27FC236}">
                    <a16:creationId xmlns:a16="http://schemas.microsoft.com/office/drawing/2014/main" id="{F535B6CD-BE72-4C68-AA9B-0F9DFF093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3678"/>
                <a:ext cx="215" cy="315"/>
              </a:xfrm>
              <a:custGeom>
                <a:avLst/>
                <a:gdLst>
                  <a:gd name="T0" fmla="*/ 94 w 103"/>
                  <a:gd name="T1" fmla="*/ 19 h 151"/>
                  <a:gd name="T2" fmla="*/ 98 w 103"/>
                  <a:gd name="T3" fmla="*/ 29 h 151"/>
                  <a:gd name="T4" fmla="*/ 103 w 103"/>
                  <a:gd name="T5" fmla="*/ 50 h 151"/>
                  <a:gd name="T6" fmla="*/ 98 w 103"/>
                  <a:gd name="T7" fmla="*/ 72 h 151"/>
                  <a:gd name="T8" fmla="*/ 89 w 103"/>
                  <a:gd name="T9" fmla="*/ 86 h 151"/>
                  <a:gd name="T10" fmla="*/ 77 w 103"/>
                  <a:gd name="T11" fmla="*/ 103 h 151"/>
                  <a:gd name="T12" fmla="*/ 81 w 103"/>
                  <a:gd name="T13" fmla="*/ 126 h 151"/>
                  <a:gd name="T14" fmla="*/ 76 w 103"/>
                  <a:gd name="T15" fmla="*/ 139 h 151"/>
                  <a:gd name="T16" fmla="*/ 65 w 103"/>
                  <a:gd name="T17" fmla="*/ 146 h 151"/>
                  <a:gd name="T18" fmla="*/ 49 w 103"/>
                  <a:gd name="T19" fmla="*/ 149 h 151"/>
                  <a:gd name="T20" fmla="*/ 35 w 103"/>
                  <a:gd name="T21" fmla="*/ 147 h 151"/>
                  <a:gd name="T22" fmla="*/ 40 w 103"/>
                  <a:gd name="T23" fmla="*/ 136 h 151"/>
                  <a:gd name="T24" fmla="*/ 26 w 103"/>
                  <a:gd name="T25" fmla="*/ 132 h 151"/>
                  <a:gd name="T26" fmla="*/ 18 w 103"/>
                  <a:gd name="T27" fmla="*/ 121 h 151"/>
                  <a:gd name="T28" fmla="*/ 2 w 103"/>
                  <a:gd name="T29" fmla="*/ 117 h 151"/>
                  <a:gd name="T30" fmla="*/ 7 w 103"/>
                  <a:gd name="T31" fmla="*/ 104 h 151"/>
                  <a:gd name="T32" fmla="*/ 5 w 103"/>
                  <a:gd name="T33" fmla="*/ 89 h 151"/>
                  <a:gd name="T34" fmla="*/ 1 w 103"/>
                  <a:gd name="T35" fmla="*/ 81 h 151"/>
                  <a:gd name="T36" fmla="*/ 6 w 103"/>
                  <a:gd name="T37" fmla="*/ 72 h 151"/>
                  <a:gd name="T38" fmla="*/ 14 w 103"/>
                  <a:gd name="T39" fmla="*/ 66 h 151"/>
                  <a:gd name="T40" fmla="*/ 22 w 103"/>
                  <a:gd name="T41" fmla="*/ 51 h 151"/>
                  <a:gd name="T42" fmla="*/ 30 w 103"/>
                  <a:gd name="T43" fmla="*/ 48 h 151"/>
                  <a:gd name="T44" fmla="*/ 28 w 103"/>
                  <a:gd name="T45" fmla="*/ 39 h 151"/>
                  <a:gd name="T46" fmla="*/ 17 w 103"/>
                  <a:gd name="T47" fmla="*/ 29 h 151"/>
                  <a:gd name="T48" fmla="*/ 22 w 103"/>
                  <a:gd name="T49" fmla="*/ 23 h 151"/>
                  <a:gd name="T50" fmla="*/ 21 w 103"/>
                  <a:gd name="T51" fmla="*/ 12 h 151"/>
                  <a:gd name="T52" fmla="*/ 38 w 103"/>
                  <a:gd name="T53" fmla="*/ 3 h 151"/>
                  <a:gd name="T54" fmla="*/ 35 w 103"/>
                  <a:gd name="T55" fmla="*/ 12 h 151"/>
                  <a:gd name="T56" fmla="*/ 50 w 103"/>
                  <a:gd name="T57" fmla="*/ 17 h 151"/>
                  <a:gd name="T58" fmla="*/ 60 w 103"/>
                  <a:gd name="T59" fmla="*/ 19 h 151"/>
                  <a:gd name="T60" fmla="*/ 69 w 103"/>
                  <a:gd name="T61" fmla="*/ 19 h 151"/>
                  <a:gd name="T62" fmla="*/ 95 w 103"/>
                  <a:gd name="T63" fmla="*/ 1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51">
                    <a:moveTo>
                      <a:pt x="95" y="10"/>
                    </a:move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81" y="126"/>
                      <a:pt x="81" y="126"/>
                      <a:pt x="81" y="126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4" y="139"/>
                      <a:pt x="72" y="140"/>
                      <a:pt x="71" y="141"/>
                    </a:cubicBezTo>
                    <a:cubicBezTo>
                      <a:pt x="69" y="144"/>
                      <a:pt x="65" y="146"/>
                      <a:pt x="65" y="146"/>
                    </a:cubicBezTo>
                    <a:cubicBezTo>
                      <a:pt x="64" y="146"/>
                      <a:pt x="58" y="146"/>
                      <a:pt x="56" y="149"/>
                    </a:cubicBezTo>
                    <a:cubicBezTo>
                      <a:pt x="53" y="151"/>
                      <a:pt x="49" y="151"/>
                      <a:pt x="49" y="149"/>
                    </a:cubicBezTo>
                    <a:cubicBezTo>
                      <a:pt x="48" y="147"/>
                      <a:pt x="45" y="146"/>
                      <a:pt x="43" y="148"/>
                    </a:cubicBezTo>
                    <a:cubicBezTo>
                      <a:pt x="41" y="150"/>
                      <a:pt x="36" y="149"/>
                      <a:pt x="35" y="147"/>
                    </a:cubicBezTo>
                    <a:cubicBezTo>
                      <a:pt x="35" y="145"/>
                      <a:pt x="33" y="143"/>
                      <a:pt x="35" y="141"/>
                    </a:cubicBezTo>
                    <a:cubicBezTo>
                      <a:pt x="36" y="139"/>
                      <a:pt x="40" y="136"/>
                      <a:pt x="40" y="136"/>
                    </a:cubicBezTo>
                    <a:cubicBezTo>
                      <a:pt x="40" y="136"/>
                      <a:pt x="35" y="133"/>
                      <a:pt x="33" y="131"/>
                    </a:cubicBezTo>
                    <a:cubicBezTo>
                      <a:pt x="31" y="129"/>
                      <a:pt x="28" y="130"/>
                      <a:pt x="26" y="132"/>
                    </a:cubicBezTo>
                    <a:cubicBezTo>
                      <a:pt x="23" y="134"/>
                      <a:pt x="23" y="126"/>
                      <a:pt x="23" y="124"/>
                    </a:cubicBezTo>
                    <a:cubicBezTo>
                      <a:pt x="23" y="122"/>
                      <a:pt x="20" y="118"/>
                      <a:pt x="18" y="121"/>
                    </a:cubicBezTo>
                    <a:cubicBezTo>
                      <a:pt x="16" y="124"/>
                      <a:pt x="9" y="123"/>
                      <a:pt x="9" y="122"/>
                    </a:cubicBezTo>
                    <a:cubicBezTo>
                      <a:pt x="8" y="120"/>
                      <a:pt x="4" y="120"/>
                      <a:pt x="2" y="117"/>
                    </a:cubicBezTo>
                    <a:cubicBezTo>
                      <a:pt x="0" y="115"/>
                      <a:pt x="3" y="115"/>
                      <a:pt x="4" y="112"/>
                    </a:cubicBezTo>
                    <a:cubicBezTo>
                      <a:pt x="6" y="110"/>
                      <a:pt x="7" y="108"/>
                      <a:pt x="7" y="104"/>
                    </a:cubicBezTo>
                    <a:cubicBezTo>
                      <a:pt x="8" y="101"/>
                      <a:pt x="6" y="99"/>
                      <a:pt x="7" y="97"/>
                    </a:cubicBezTo>
                    <a:cubicBezTo>
                      <a:pt x="8" y="95"/>
                      <a:pt x="6" y="92"/>
                      <a:pt x="5" y="89"/>
                    </a:cubicBezTo>
                    <a:cubicBezTo>
                      <a:pt x="5" y="88"/>
                      <a:pt x="3" y="86"/>
                      <a:pt x="1" y="86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83" y="20"/>
                      <a:pt x="83" y="20"/>
                      <a:pt x="83" y="20"/>
                    </a:cubicBezTo>
                    <a:lnTo>
                      <a:pt x="95" y="1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0" name="Freeform 57">
                <a:extLst>
                  <a:ext uri="{FF2B5EF4-FFF2-40B4-BE49-F238E27FC236}">
                    <a16:creationId xmlns:a16="http://schemas.microsoft.com/office/drawing/2014/main" id="{8A2A1F04-94E0-4C7D-9A72-E4598A458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4" y="2238"/>
                <a:ext cx="640" cy="1011"/>
              </a:xfrm>
              <a:custGeom>
                <a:avLst/>
                <a:gdLst>
                  <a:gd name="T0" fmla="*/ 146 w 307"/>
                  <a:gd name="T1" fmla="*/ 31 h 485"/>
                  <a:gd name="T2" fmla="*/ 159 w 307"/>
                  <a:gd name="T3" fmla="*/ 67 h 485"/>
                  <a:gd name="T4" fmla="*/ 151 w 307"/>
                  <a:gd name="T5" fmla="*/ 84 h 485"/>
                  <a:gd name="T6" fmla="*/ 145 w 307"/>
                  <a:gd name="T7" fmla="*/ 135 h 485"/>
                  <a:gd name="T8" fmla="*/ 132 w 307"/>
                  <a:gd name="T9" fmla="*/ 144 h 485"/>
                  <a:gd name="T10" fmla="*/ 126 w 307"/>
                  <a:gd name="T11" fmla="*/ 162 h 485"/>
                  <a:gd name="T12" fmla="*/ 144 w 307"/>
                  <a:gd name="T13" fmla="*/ 193 h 485"/>
                  <a:gd name="T14" fmla="*/ 174 w 307"/>
                  <a:gd name="T15" fmla="*/ 204 h 485"/>
                  <a:gd name="T16" fmla="*/ 201 w 307"/>
                  <a:gd name="T17" fmla="*/ 222 h 485"/>
                  <a:gd name="T18" fmla="*/ 210 w 307"/>
                  <a:gd name="T19" fmla="*/ 234 h 485"/>
                  <a:gd name="T20" fmla="*/ 228 w 307"/>
                  <a:gd name="T21" fmla="*/ 260 h 485"/>
                  <a:gd name="T22" fmla="*/ 237 w 307"/>
                  <a:gd name="T23" fmla="*/ 288 h 485"/>
                  <a:gd name="T24" fmla="*/ 258 w 307"/>
                  <a:gd name="T25" fmla="*/ 325 h 485"/>
                  <a:gd name="T26" fmla="*/ 278 w 307"/>
                  <a:gd name="T27" fmla="*/ 363 h 485"/>
                  <a:gd name="T28" fmla="*/ 251 w 307"/>
                  <a:gd name="T29" fmla="*/ 388 h 485"/>
                  <a:gd name="T30" fmla="*/ 144 w 307"/>
                  <a:gd name="T31" fmla="*/ 321 h 485"/>
                  <a:gd name="T32" fmla="*/ 126 w 307"/>
                  <a:gd name="T33" fmla="*/ 281 h 485"/>
                  <a:gd name="T34" fmla="*/ 119 w 307"/>
                  <a:gd name="T35" fmla="*/ 231 h 485"/>
                  <a:gd name="T36" fmla="*/ 101 w 307"/>
                  <a:gd name="T37" fmla="*/ 181 h 485"/>
                  <a:gd name="T38" fmla="*/ 92 w 307"/>
                  <a:gd name="T39" fmla="*/ 144 h 485"/>
                  <a:gd name="T40" fmla="*/ 68 w 307"/>
                  <a:gd name="T41" fmla="*/ 113 h 485"/>
                  <a:gd name="T42" fmla="*/ 61 w 307"/>
                  <a:gd name="T43" fmla="*/ 138 h 485"/>
                  <a:gd name="T44" fmla="*/ 73 w 307"/>
                  <a:gd name="T45" fmla="*/ 158 h 485"/>
                  <a:gd name="T46" fmla="*/ 59 w 307"/>
                  <a:gd name="T47" fmla="*/ 155 h 485"/>
                  <a:gd name="T48" fmla="*/ 46 w 307"/>
                  <a:gd name="T49" fmla="*/ 140 h 485"/>
                  <a:gd name="T50" fmla="*/ 27 w 307"/>
                  <a:gd name="T51" fmla="*/ 123 h 485"/>
                  <a:gd name="T52" fmla="*/ 12 w 307"/>
                  <a:gd name="T53" fmla="*/ 115 h 485"/>
                  <a:gd name="T54" fmla="*/ 1 w 307"/>
                  <a:gd name="T55" fmla="*/ 94 h 485"/>
                  <a:gd name="T56" fmla="*/ 9 w 307"/>
                  <a:gd name="T57" fmla="*/ 80 h 485"/>
                  <a:gd name="T58" fmla="*/ 26 w 307"/>
                  <a:gd name="T59" fmla="*/ 66 h 485"/>
                  <a:gd name="T60" fmla="*/ 43 w 307"/>
                  <a:gd name="T61" fmla="*/ 48 h 485"/>
                  <a:gd name="T62" fmla="*/ 72 w 307"/>
                  <a:gd name="T63" fmla="*/ 57 h 485"/>
                  <a:gd name="T64" fmla="*/ 89 w 307"/>
                  <a:gd name="T65" fmla="*/ 57 h 485"/>
                  <a:gd name="T66" fmla="*/ 106 w 307"/>
                  <a:gd name="T67" fmla="*/ 52 h 485"/>
                  <a:gd name="T68" fmla="*/ 116 w 307"/>
                  <a:gd name="T69" fmla="*/ 22 h 485"/>
                  <a:gd name="T70" fmla="*/ 129 w 307"/>
                  <a:gd name="T71" fmla="*/ 7 h 485"/>
                  <a:gd name="T72" fmla="*/ 304 w 307"/>
                  <a:gd name="T73" fmla="*/ 479 h 485"/>
                  <a:gd name="T74" fmla="*/ 306 w 307"/>
                  <a:gd name="T75" fmla="*/ 484 h 485"/>
                  <a:gd name="T76" fmla="*/ 304 w 307"/>
                  <a:gd name="T77" fmla="*/ 479 h 485"/>
                  <a:gd name="T78" fmla="*/ 295 w 307"/>
                  <a:gd name="T79" fmla="*/ 462 h 485"/>
                  <a:gd name="T80" fmla="*/ 285 w 307"/>
                  <a:gd name="T81" fmla="*/ 433 h 485"/>
                  <a:gd name="T82" fmla="*/ 282 w 307"/>
                  <a:gd name="T83" fmla="*/ 418 h 485"/>
                  <a:gd name="T84" fmla="*/ 282 w 307"/>
                  <a:gd name="T85" fmla="*/ 202 h 485"/>
                  <a:gd name="T86" fmla="*/ 149 w 307"/>
                  <a:gd name="T87" fmla="*/ 166 h 485"/>
                  <a:gd name="T88" fmla="*/ 158 w 307"/>
                  <a:gd name="T89" fmla="*/ 188 h 485"/>
                  <a:gd name="T90" fmla="*/ 149 w 307"/>
                  <a:gd name="T91" fmla="*/ 166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7" h="485">
                    <a:moveTo>
                      <a:pt x="140" y="0"/>
                    </a:moveTo>
                    <a:cubicBezTo>
                      <a:pt x="141" y="4"/>
                      <a:pt x="143" y="7"/>
                      <a:pt x="142" y="12"/>
                    </a:cubicBezTo>
                    <a:cubicBezTo>
                      <a:pt x="142" y="17"/>
                      <a:pt x="144" y="28"/>
                      <a:pt x="146" y="31"/>
                    </a:cubicBezTo>
                    <a:cubicBezTo>
                      <a:pt x="149" y="34"/>
                      <a:pt x="152" y="39"/>
                      <a:pt x="153" y="42"/>
                    </a:cubicBezTo>
                    <a:cubicBezTo>
                      <a:pt x="154" y="46"/>
                      <a:pt x="156" y="50"/>
                      <a:pt x="157" y="54"/>
                    </a:cubicBezTo>
                    <a:cubicBezTo>
                      <a:pt x="157" y="59"/>
                      <a:pt x="158" y="65"/>
                      <a:pt x="159" y="67"/>
                    </a:cubicBezTo>
                    <a:cubicBezTo>
                      <a:pt x="160" y="69"/>
                      <a:pt x="166" y="75"/>
                      <a:pt x="169" y="76"/>
                    </a:cubicBezTo>
                    <a:cubicBezTo>
                      <a:pt x="171" y="78"/>
                      <a:pt x="169" y="81"/>
                      <a:pt x="163" y="82"/>
                    </a:cubicBezTo>
                    <a:cubicBezTo>
                      <a:pt x="157" y="82"/>
                      <a:pt x="154" y="83"/>
                      <a:pt x="151" y="84"/>
                    </a:cubicBezTo>
                    <a:cubicBezTo>
                      <a:pt x="149" y="86"/>
                      <a:pt x="143" y="88"/>
                      <a:pt x="139" y="100"/>
                    </a:cubicBezTo>
                    <a:cubicBezTo>
                      <a:pt x="136" y="113"/>
                      <a:pt x="137" y="116"/>
                      <a:pt x="140" y="122"/>
                    </a:cubicBezTo>
                    <a:cubicBezTo>
                      <a:pt x="143" y="128"/>
                      <a:pt x="145" y="135"/>
                      <a:pt x="145" y="135"/>
                    </a:cubicBezTo>
                    <a:cubicBezTo>
                      <a:pt x="145" y="135"/>
                      <a:pt x="137" y="133"/>
                      <a:pt x="136" y="131"/>
                    </a:cubicBezTo>
                    <a:cubicBezTo>
                      <a:pt x="134" y="129"/>
                      <a:pt x="128" y="126"/>
                      <a:pt x="128" y="126"/>
                    </a:cubicBezTo>
                    <a:cubicBezTo>
                      <a:pt x="128" y="126"/>
                      <a:pt x="129" y="140"/>
                      <a:pt x="132" y="144"/>
                    </a:cubicBezTo>
                    <a:cubicBezTo>
                      <a:pt x="135" y="147"/>
                      <a:pt x="137" y="147"/>
                      <a:pt x="135" y="150"/>
                    </a:cubicBezTo>
                    <a:cubicBezTo>
                      <a:pt x="132" y="152"/>
                      <a:pt x="128" y="149"/>
                      <a:pt x="127" y="155"/>
                    </a:cubicBezTo>
                    <a:cubicBezTo>
                      <a:pt x="127" y="160"/>
                      <a:pt x="128" y="160"/>
                      <a:pt x="126" y="162"/>
                    </a:cubicBezTo>
                    <a:cubicBezTo>
                      <a:pt x="123" y="163"/>
                      <a:pt x="124" y="163"/>
                      <a:pt x="126" y="168"/>
                    </a:cubicBezTo>
                    <a:cubicBezTo>
                      <a:pt x="128" y="173"/>
                      <a:pt x="135" y="175"/>
                      <a:pt x="137" y="180"/>
                    </a:cubicBezTo>
                    <a:cubicBezTo>
                      <a:pt x="138" y="184"/>
                      <a:pt x="142" y="186"/>
                      <a:pt x="144" y="193"/>
                    </a:cubicBezTo>
                    <a:cubicBezTo>
                      <a:pt x="147" y="200"/>
                      <a:pt x="152" y="213"/>
                      <a:pt x="157" y="216"/>
                    </a:cubicBezTo>
                    <a:cubicBezTo>
                      <a:pt x="161" y="220"/>
                      <a:pt x="170" y="218"/>
                      <a:pt x="169" y="214"/>
                    </a:cubicBezTo>
                    <a:cubicBezTo>
                      <a:pt x="168" y="211"/>
                      <a:pt x="169" y="205"/>
                      <a:pt x="174" y="204"/>
                    </a:cubicBezTo>
                    <a:cubicBezTo>
                      <a:pt x="178" y="203"/>
                      <a:pt x="183" y="207"/>
                      <a:pt x="183" y="211"/>
                    </a:cubicBezTo>
                    <a:cubicBezTo>
                      <a:pt x="183" y="215"/>
                      <a:pt x="186" y="217"/>
                      <a:pt x="189" y="218"/>
                    </a:cubicBezTo>
                    <a:cubicBezTo>
                      <a:pt x="192" y="220"/>
                      <a:pt x="199" y="224"/>
                      <a:pt x="201" y="222"/>
                    </a:cubicBezTo>
                    <a:cubicBezTo>
                      <a:pt x="202" y="221"/>
                      <a:pt x="207" y="219"/>
                      <a:pt x="211" y="220"/>
                    </a:cubicBezTo>
                    <a:cubicBezTo>
                      <a:pt x="214" y="222"/>
                      <a:pt x="222" y="228"/>
                      <a:pt x="218" y="231"/>
                    </a:cubicBezTo>
                    <a:cubicBezTo>
                      <a:pt x="215" y="235"/>
                      <a:pt x="211" y="234"/>
                      <a:pt x="210" y="234"/>
                    </a:cubicBezTo>
                    <a:cubicBezTo>
                      <a:pt x="209" y="234"/>
                      <a:pt x="209" y="237"/>
                      <a:pt x="210" y="241"/>
                    </a:cubicBezTo>
                    <a:cubicBezTo>
                      <a:pt x="210" y="244"/>
                      <a:pt x="213" y="245"/>
                      <a:pt x="216" y="251"/>
                    </a:cubicBezTo>
                    <a:cubicBezTo>
                      <a:pt x="219" y="256"/>
                      <a:pt x="221" y="257"/>
                      <a:pt x="228" y="260"/>
                    </a:cubicBezTo>
                    <a:cubicBezTo>
                      <a:pt x="236" y="264"/>
                      <a:pt x="243" y="260"/>
                      <a:pt x="245" y="264"/>
                    </a:cubicBezTo>
                    <a:cubicBezTo>
                      <a:pt x="246" y="268"/>
                      <a:pt x="248" y="275"/>
                      <a:pt x="245" y="278"/>
                    </a:cubicBezTo>
                    <a:cubicBezTo>
                      <a:pt x="242" y="281"/>
                      <a:pt x="237" y="278"/>
                      <a:pt x="237" y="288"/>
                    </a:cubicBezTo>
                    <a:cubicBezTo>
                      <a:pt x="238" y="297"/>
                      <a:pt x="237" y="301"/>
                      <a:pt x="240" y="305"/>
                    </a:cubicBezTo>
                    <a:cubicBezTo>
                      <a:pt x="243" y="309"/>
                      <a:pt x="264" y="317"/>
                      <a:pt x="264" y="319"/>
                    </a:cubicBezTo>
                    <a:cubicBezTo>
                      <a:pt x="265" y="322"/>
                      <a:pt x="258" y="320"/>
                      <a:pt x="258" y="325"/>
                    </a:cubicBezTo>
                    <a:cubicBezTo>
                      <a:pt x="258" y="329"/>
                      <a:pt x="258" y="331"/>
                      <a:pt x="258" y="336"/>
                    </a:cubicBezTo>
                    <a:cubicBezTo>
                      <a:pt x="258" y="342"/>
                      <a:pt x="260" y="344"/>
                      <a:pt x="263" y="348"/>
                    </a:cubicBezTo>
                    <a:cubicBezTo>
                      <a:pt x="266" y="352"/>
                      <a:pt x="276" y="357"/>
                      <a:pt x="278" y="363"/>
                    </a:cubicBezTo>
                    <a:cubicBezTo>
                      <a:pt x="280" y="370"/>
                      <a:pt x="283" y="404"/>
                      <a:pt x="283" y="404"/>
                    </a:cubicBezTo>
                    <a:cubicBezTo>
                      <a:pt x="283" y="404"/>
                      <a:pt x="276" y="400"/>
                      <a:pt x="271" y="399"/>
                    </a:cubicBezTo>
                    <a:cubicBezTo>
                      <a:pt x="266" y="398"/>
                      <a:pt x="258" y="393"/>
                      <a:pt x="251" y="388"/>
                    </a:cubicBezTo>
                    <a:cubicBezTo>
                      <a:pt x="244" y="383"/>
                      <a:pt x="240" y="387"/>
                      <a:pt x="226" y="378"/>
                    </a:cubicBezTo>
                    <a:cubicBezTo>
                      <a:pt x="212" y="369"/>
                      <a:pt x="193" y="359"/>
                      <a:pt x="182" y="353"/>
                    </a:cubicBezTo>
                    <a:cubicBezTo>
                      <a:pt x="170" y="347"/>
                      <a:pt x="151" y="329"/>
                      <a:pt x="144" y="321"/>
                    </a:cubicBezTo>
                    <a:cubicBezTo>
                      <a:pt x="137" y="313"/>
                      <a:pt x="139" y="302"/>
                      <a:pt x="135" y="297"/>
                    </a:cubicBezTo>
                    <a:cubicBezTo>
                      <a:pt x="131" y="292"/>
                      <a:pt x="124" y="290"/>
                      <a:pt x="122" y="288"/>
                    </a:cubicBezTo>
                    <a:cubicBezTo>
                      <a:pt x="120" y="285"/>
                      <a:pt x="125" y="285"/>
                      <a:pt x="126" y="281"/>
                    </a:cubicBezTo>
                    <a:cubicBezTo>
                      <a:pt x="126" y="277"/>
                      <a:pt x="122" y="274"/>
                      <a:pt x="125" y="270"/>
                    </a:cubicBezTo>
                    <a:cubicBezTo>
                      <a:pt x="128" y="266"/>
                      <a:pt x="130" y="261"/>
                      <a:pt x="128" y="258"/>
                    </a:cubicBezTo>
                    <a:cubicBezTo>
                      <a:pt x="126" y="255"/>
                      <a:pt x="125" y="237"/>
                      <a:pt x="119" y="231"/>
                    </a:cubicBezTo>
                    <a:cubicBezTo>
                      <a:pt x="113" y="226"/>
                      <a:pt x="111" y="218"/>
                      <a:pt x="111" y="212"/>
                    </a:cubicBezTo>
                    <a:cubicBezTo>
                      <a:pt x="111" y="206"/>
                      <a:pt x="110" y="201"/>
                      <a:pt x="107" y="197"/>
                    </a:cubicBezTo>
                    <a:cubicBezTo>
                      <a:pt x="104" y="192"/>
                      <a:pt x="105" y="184"/>
                      <a:pt x="101" y="181"/>
                    </a:cubicBezTo>
                    <a:cubicBezTo>
                      <a:pt x="97" y="178"/>
                      <a:pt x="98" y="176"/>
                      <a:pt x="97" y="170"/>
                    </a:cubicBezTo>
                    <a:cubicBezTo>
                      <a:pt x="97" y="163"/>
                      <a:pt x="102" y="159"/>
                      <a:pt x="98" y="155"/>
                    </a:cubicBezTo>
                    <a:cubicBezTo>
                      <a:pt x="95" y="150"/>
                      <a:pt x="92" y="147"/>
                      <a:pt x="92" y="144"/>
                    </a:cubicBezTo>
                    <a:cubicBezTo>
                      <a:pt x="91" y="140"/>
                      <a:pt x="88" y="143"/>
                      <a:pt x="83" y="139"/>
                    </a:cubicBezTo>
                    <a:cubicBezTo>
                      <a:pt x="77" y="134"/>
                      <a:pt x="69" y="128"/>
                      <a:pt x="67" y="124"/>
                    </a:cubicBezTo>
                    <a:cubicBezTo>
                      <a:pt x="66" y="120"/>
                      <a:pt x="66" y="115"/>
                      <a:pt x="68" y="113"/>
                    </a:cubicBezTo>
                    <a:cubicBezTo>
                      <a:pt x="70" y="111"/>
                      <a:pt x="70" y="107"/>
                      <a:pt x="66" y="110"/>
                    </a:cubicBezTo>
                    <a:cubicBezTo>
                      <a:pt x="62" y="113"/>
                      <a:pt x="57" y="121"/>
                      <a:pt x="56" y="125"/>
                    </a:cubicBezTo>
                    <a:cubicBezTo>
                      <a:pt x="55" y="130"/>
                      <a:pt x="56" y="133"/>
                      <a:pt x="61" y="138"/>
                    </a:cubicBezTo>
                    <a:cubicBezTo>
                      <a:pt x="66" y="143"/>
                      <a:pt x="67" y="147"/>
                      <a:pt x="72" y="145"/>
                    </a:cubicBezTo>
                    <a:cubicBezTo>
                      <a:pt x="78" y="143"/>
                      <a:pt x="80" y="149"/>
                      <a:pt x="78" y="152"/>
                    </a:cubicBezTo>
                    <a:cubicBezTo>
                      <a:pt x="75" y="154"/>
                      <a:pt x="73" y="156"/>
                      <a:pt x="73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37" y="135"/>
                      <a:pt x="37" y="135"/>
                      <a:pt x="37" y="135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9" y="7"/>
                      <a:pt x="129" y="7"/>
                      <a:pt x="129" y="7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40" y="0"/>
                      <a:pt x="140" y="0"/>
                      <a:pt x="140" y="0"/>
                    </a:cubicBezTo>
                    <a:close/>
                    <a:moveTo>
                      <a:pt x="304" y="479"/>
                    </a:moveTo>
                    <a:cubicBezTo>
                      <a:pt x="304" y="478"/>
                      <a:pt x="304" y="478"/>
                      <a:pt x="305" y="478"/>
                    </a:cubicBezTo>
                    <a:cubicBezTo>
                      <a:pt x="306" y="478"/>
                      <a:pt x="306" y="478"/>
                      <a:pt x="306" y="479"/>
                    </a:cubicBezTo>
                    <a:cubicBezTo>
                      <a:pt x="307" y="481"/>
                      <a:pt x="306" y="484"/>
                      <a:pt x="306" y="484"/>
                    </a:cubicBezTo>
                    <a:cubicBezTo>
                      <a:pt x="306" y="485"/>
                      <a:pt x="306" y="485"/>
                      <a:pt x="305" y="485"/>
                    </a:cubicBezTo>
                    <a:cubicBezTo>
                      <a:pt x="305" y="485"/>
                      <a:pt x="304" y="484"/>
                      <a:pt x="304" y="484"/>
                    </a:cubicBezTo>
                    <a:cubicBezTo>
                      <a:pt x="304" y="484"/>
                      <a:pt x="305" y="481"/>
                      <a:pt x="304" y="479"/>
                    </a:cubicBezTo>
                    <a:close/>
                    <a:moveTo>
                      <a:pt x="295" y="455"/>
                    </a:moveTo>
                    <a:cubicBezTo>
                      <a:pt x="298" y="456"/>
                      <a:pt x="306" y="462"/>
                      <a:pt x="302" y="463"/>
                    </a:cubicBezTo>
                    <a:cubicBezTo>
                      <a:pt x="299" y="464"/>
                      <a:pt x="296" y="465"/>
                      <a:pt x="295" y="462"/>
                    </a:cubicBezTo>
                    <a:cubicBezTo>
                      <a:pt x="294" y="458"/>
                      <a:pt x="295" y="455"/>
                      <a:pt x="295" y="455"/>
                    </a:cubicBezTo>
                    <a:close/>
                    <a:moveTo>
                      <a:pt x="282" y="418"/>
                    </a:moveTo>
                    <a:cubicBezTo>
                      <a:pt x="282" y="422"/>
                      <a:pt x="287" y="427"/>
                      <a:pt x="285" y="433"/>
                    </a:cubicBezTo>
                    <a:cubicBezTo>
                      <a:pt x="283" y="440"/>
                      <a:pt x="289" y="443"/>
                      <a:pt x="290" y="437"/>
                    </a:cubicBezTo>
                    <a:cubicBezTo>
                      <a:pt x="292" y="431"/>
                      <a:pt x="294" y="426"/>
                      <a:pt x="289" y="421"/>
                    </a:cubicBezTo>
                    <a:cubicBezTo>
                      <a:pt x="285" y="415"/>
                      <a:pt x="282" y="418"/>
                      <a:pt x="282" y="418"/>
                    </a:cubicBezTo>
                    <a:close/>
                    <a:moveTo>
                      <a:pt x="263" y="195"/>
                    </a:moveTo>
                    <a:cubicBezTo>
                      <a:pt x="263" y="195"/>
                      <a:pt x="260" y="198"/>
                      <a:pt x="261" y="201"/>
                    </a:cubicBezTo>
                    <a:cubicBezTo>
                      <a:pt x="261" y="204"/>
                      <a:pt x="278" y="203"/>
                      <a:pt x="282" y="202"/>
                    </a:cubicBezTo>
                    <a:cubicBezTo>
                      <a:pt x="286" y="200"/>
                      <a:pt x="280" y="195"/>
                      <a:pt x="278" y="196"/>
                    </a:cubicBezTo>
                    <a:cubicBezTo>
                      <a:pt x="275" y="196"/>
                      <a:pt x="265" y="195"/>
                      <a:pt x="263" y="195"/>
                    </a:cubicBezTo>
                    <a:close/>
                    <a:moveTo>
                      <a:pt x="149" y="166"/>
                    </a:moveTo>
                    <a:cubicBezTo>
                      <a:pt x="148" y="169"/>
                      <a:pt x="149" y="176"/>
                      <a:pt x="151" y="179"/>
                    </a:cubicBezTo>
                    <a:cubicBezTo>
                      <a:pt x="151" y="180"/>
                      <a:pt x="153" y="180"/>
                      <a:pt x="154" y="181"/>
                    </a:cubicBezTo>
                    <a:cubicBezTo>
                      <a:pt x="157" y="183"/>
                      <a:pt x="155" y="188"/>
                      <a:pt x="158" y="188"/>
                    </a:cubicBezTo>
                    <a:cubicBezTo>
                      <a:pt x="160" y="189"/>
                      <a:pt x="159" y="181"/>
                      <a:pt x="159" y="174"/>
                    </a:cubicBezTo>
                    <a:cubicBezTo>
                      <a:pt x="158" y="168"/>
                      <a:pt x="159" y="167"/>
                      <a:pt x="157" y="167"/>
                    </a:cubicBezTo>
                    <a:cubicBezTo>
                      <a:pt x="154" y="166"/>
                      <a:pt x="149" y="166"/>
                      <a:pt x="149" y="16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1" name="Freeform 58">
                <a:extLst>
                  <a:ext uri="{FF2B5EF4-FFF2-40B4-BE49-F238E27FC236}">
                    <a16:creationId xmlns:a16="http://schemas.microsoft.com/office/drawing/2014/main" id="{5FD70321-2E56-4F2E-907C-87649353C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3720"/>
                <a:ext cx="211" cy="488"/>
              </a:xfrm>
              <a:custGeom>
                <a:avLst/>
                <a:gdLst>
                  <a:gd name="T0" fmla="*/ 92 w 101"/>
                  <a:gd name="T1" fmla="*/ 20 h 234"/>
                  <a:gd name="T2" fmla="*/ 100 w 101"/>
                  <a:gd name="T3" fmla="*/ 54 h 234"/>
                  <a:gd name="T4" fmla="*/ 99 w 101"/>
                  <a:gd name="T5" fmla="*/ 114 h 234"/>
                  <a:gd name="T6" fmla="*/ 99 w 101"/>
                  <a:gd name="T7" fmla="*/ 150 h 234"/>
                  <a:gd name="T8" fmla="*/ 89 w 101"/>
                  <a:gd name="T9" fmla="*/ 180 h 234"/>
                  <a:gd name="T10" fmla="*/ 77 w 101"/>
                  <a:gd name="T11" fmla="*/ 198 h 234"/>
                  <a:gd name="T12" fmla="*/ 64 w 101"/>
                  <a:gd name="T13" fmla="*/ 201 h 234"/>
                  <a:gd name="T14" fmla="*/ 53 w 101"/>
                  <a:gd name="T15" fmla="*/ 197 h 234"/>
                  <a:gd name="T16" fmla="*/ 43 w 101"/>
                  <a:gd name="T17" fmla="*/ 206 h 234"/>
                  <a:gd name="T18" fmla="*/ 43 w 101"/>
                  <a:gd name="T19" fmla="*/ 223 h 234"/>
                  <a:gd name="T20" fmla="*/ 38 w 101"/>
                  <a:gd name="T21" fmla="*/ 234 h 234"/>
                  <a:gd name="T22" fmla="*/ 36 w 101"/>
                  <a:gd name="T23" fmla="*/ 218 h 234"/>
                  <a:gd name="T24" fmla="*/ 28 w 101"/>
                  <a:gd name="T25" fmla="*/ 198 h 234"/>
                  <a:gd name="T26" fmla="*/ 3 w 101"/>
                  <a:gd name="T27" fmla="*/ 172 h 234"/>
                  <a:gd name="T28" fmla="*/ 9 w 101"/>
                  <a:gd name="T29" fmla="*/ 150 h 234"/>
                  <a:gd name="T30" fmla="*/ 31 w 101"/>
                  <a:gd name="T31" fmla="*/ 135 h 234"/>
                  <a:gd name="T32" fmla="*/ 30 w 101"/>
                  <a:gd name="T33" fmla="*/ 116 h 234"/>
                  <a:gd name="T34" fmla="*/ 26 w 101"/>
                  <a:gd name="T35" fmla="*/ 97 h 234"/>
                  <a:gd name="T36" fmla="*/ 31 w 101"/>
                  <a:gd name="T37" fmla="*/ 89 h 234"/>
                  <a:gd name="T38" fmla="*/ 31 w 101"/>
                  <a:gd name="T39" fmla="*/ 73 h 234"/>
                  <a:gd name="T40" fmla="*/ 43 w 101"/>
                  <a:gd name="T41" fmla="*/ 71 h 234"/>
                  <a:gd name="T42" fmla="*/ 56 w 101"/>
                  <a:gd name="T43" fmla="*/ 70 h 234"/>
                  <a:gd name="T44" fmla="*/ 67 w 101"/>
                  <a:gd name="T45" fmla="*/ 60 h 234"/>
                  <a:gd name="T46" fmla="*/ 63 w 101"/>
                  <a:gd name="T47" fmla="*/ 50 h 234"/>
                  <a:gd name="T48" fmla="*/ 74 w 101"/>
                  <a:gd name="T49" fmla="*/ 39 h 234"/>
                  <a:gd name="T50" fmla="*/ 74 w 101"/>
                  <a:gd name="T51" fmla="*/ 21 h 234"/>
                  <a:gd name="T52" fmla="*/ 68 w 101"/>
                  <a:gd name="T53" fmla="*/ 26 h 234"/>
                  <a:gd name="T54" fmla="*/ 59 w 101"/>
                  <a:gd name="T55" fmla="*/ 21 h 234"/>
                  <a:gd name="T56" fmla="*/ 53 w 101"/>
                  <a:gd name="T57" fmla="*/ 16 h 234"/>
                  <a:gd name="T58" fmla="*/ 62 w 101"/>
                  <a:gd name="T59" fmla="*/ 1 h 234"/>
                  <a:gd name="T60" fmla="*/ 74 w 101"/>
                  <a:gd name="T61" fmla="*/ 6 h 234"/>
                  <a:gd name="T62" fmla="*/ 81 w 101"/>
                  <a:gd name="T63" fmla="*/ 15 h 234"/>
                  <a:gd name="T64" fmla="*/ 92 w 101"/>
                  <a:gd name="T65" fmla="*/ 1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234">
                    <a:moveTo>
                      <a:pt x="92" y="17"/>
                    </a:moveTo>
                    <a:cubicBezTo>
                      <a:pt x="92" y="18"/>
                      <a:pt x="92" y="19"/>
                      <a:pt x="92" y="20"/>
                    </a:cubicBezTo>
                    <a:cubicBezTo>
                      <a:pt x="94" y="31"/>
                      <a:pt x="91" y="32"/>
                      <a:pt x="95" y="37"/>
                    </a:cubicBezTo>
                    <a:cubicBezTo>
                      <a:pt x="99" y="43"/>
                      <a:pt x="99" y="49"/>
                      <a:pt x="100" y="54"/>
                    </a:cubicBezTo>
                    <a:cubicBezTo>
                      <a:pt x="100" y="60"/>
                      <a:pt x="97" y="83"/>
                      <a:pt x="98" y="93"/>
                    </a:cubicBezTo>
                    <a:cubicBezTo>
                      <a:pt x="99" y="103"/>
                      <a:pt x="101" y="104"/>
                      <a:pt x="99" y="114"/>
                    </a:cubicBezTo>
                    <a:cubicBezTo>
                      <a:pt x="96" y="124"/>
                      <a:pt x="95" y="123"/>
                      <a:pt x="97" y="127"/>
                    </a:cubicBezTo>
                    <a:cubicBezTo>
                      <a:pt x="99" y="131"/>
                      <a:pt x="99" y="145"/>
                      <a:pt x="99" y="150"/>
                    </a:cubicBezTo>
                    <a:cubicBezTo>
                      <a:pt x="98" y="156"/>
                      <a:pt x="96" y="165"/>
                      <a:pt x="94" y="171"/>
                    </a:cubicBezTo>
                    <a:cubicBezTo>
                      <a:pt x="91" y="177"/>
                      <a:pt x="89" y="175"/>
                      <a:pt x="89" y="180"/>
                    </a:cubicBezTo>
                    <a:cubicBezTo>
                      <a:pt x="88" y="184"/>
                      <a:pt x="84" y="189"/>
                      <a:pt x="82" y="191"/>
                    </a:cubicBezTo>
                    <a:cubicBezTo>
                      <a:pt x="81" y="193"/>
                      <a:pt x="79" y="198"/>
                      <a:pt x="77" y="198"/>
                    </a:cubicBezTo>
                    <a:cubicBezTo>
                      <a:pt x="75" y="198"/>
                      <a:pt x="71" y="197"/>
                      <a:pt x="69" y="199"/>
                    </a:cubicBezTo>
                    <a:cubicBezTo>
                      <a:pt x="67" y="201"/>
                      <a:pt x="66" y="200"/>
                      <a:pt x="64" y="201"/>
                    </a:cubicBezTo>
                    <a:cubicBezTo>
                      <a:pt x="62" y="202"/>
                      <a:pt x="60" y="204"/>
                      <a:pt x="59" y="202"/>
                    </a:cubicBezTo>
                    <a:cubicBezTo>
                      <a:pt x="58" y="199"/>
                      <a:pt x="54" y="195"/>
                      <a:pt x="53" y="197"/>
                    </a:cubicBezTo>
                    <a:cubicBezTo>
                      <a:pt x="52" y="200"/>
                      <a:pt x="50" y="202"/>
                      <a:pt x="48" y="200"/>
                    </a:cubicBezTo>
                    <a:cubicBezTo>
                      <a:pt x="46" y="199"/>
                      <a:pt x="43" y="203"/>
                      <a:pt x="43" y="206"/>
                    </a:cubicBezTo>
                    <a:cubicBezTo>
                      <a:pt x="44" y="208"/>
                      <a:pt x="44" y="212"/>
                      <a:pt x="43" y="213"/>
                    </a:cubicBezTo>
                    <a:cubicBezTo>
                      <a:pt x="41" y="215"/>
                      <a:pt x="44" y="223"/>
                      <a:pt x="43" y="223"/>
                    </a:cubicBezTo>
                    <a:cubicBezTo>
                      <a:pt x="41" y="224"/>
                      <a:pt x="39" y="225"/>
                      <a:pt x="38" y="227"/>
                    </a:cubicBezTo>
                    <a:cubicBezTo>
                      <a:pt x="38" y="228"/>
                      <a:pt x="39" y="231"/>
                      <a:pt x="38" y="234"/>
                    </a:cubicBezTo>
                    <a:cubicBezTo>
                      <a:pt x="34" y="232"/>
                      <a:pt x="31" y="230"/>
                      <a:pt x="30" y="228"/>
                    </a:cubicBezTo>
                    <a:cubicBezTo>
                      <a:pt x="29" y="225"/>
                      <a:pt x="32" y="222"/>
                      <a:pt x="36" y="218"/>
                    </a:cubicBezTo>
                    <a:cubicBezTo>
                      <a:pt x="40" y="214"/>
                      <a:pt x="36" y="214"/>
                      <a:pt x="35" y="210"/>
                    </a:cubicBezTo>
                    <a:cubicBezTo>
                      <a:pt x="33" y="207"/>
                      <a:pt x="30" y="203"/>
                      <a:pt x="28" y="198"/>
                    </a:cubicBezTo>
                    <a:cubicBezTo>
                      <a:pt x="25" y="193"/>
                      <a:pt x="21" y="187"/>
                      <a:pt x="17" y="182"/>
                    </a:cubicBezTo>
                    <a:cubicBezTo>
                      <a:pt x="14" y="176"/>
                      <a:pt x="6" y="175"/>
                      <a:pt x="3" y="172"/>
                    </a:cubicBezTo>
                    <a:cubicBezTo>
                      <a:pt x="0" y="169"/>
                      <a:pt x="4" y="166"/>
                      <a:pt x="9" y="162"/>
                    </a:cubicBezTo>
                    <a:cubicBezTo>
                      <a:pt x="13" y="158"/>
                      <a:pt x="7" y="156"/>
                      <a:pt x="9" y="150"/>
                    </a:cubicBezTo>
                    <a:cubicBezTo>
                      <a:pt x="12" y="144"/>
                      <a:pt x="26" y="147"/>
                      <a:pt x="31" y="145"/>
                    </a:cubicBezTo>
                    <a:cubicBezTo>
                      <a:pt x="37" y="142"/>
                      <a:pt x="33" y="139"/>
                      <a:pt x="31" y="135"/>
                    </a:cubicBezTo>
                    <a:cubicBezTo>
                      <a:pt x="29" y="132"/>
                      <a:pt x="30" y="129"/>
                      <a:pt x="32" y="126"/>
                    </a:cubicBezTo>
                    <a:cubicBezTo>
                      <a:pt x="34" y="124"/>
                      <a:pt x="30" y="118"/>
                      <a:pt x="30" y="116"/>
                    </a:cubicBezTo>
                    <a:cubicBezTo>
                      <a:pt x="29" y="115"/>
                      <a:pt x="29" y="110"/>
                      <a:pt x="29" y="107"/>
                    </a:cubicBezTo>
                    <a:cubicBezTo>
                      <a:pt x="29" y="104"/>
                      <a:pt x="27" y="100"/>
                      <a:pt x="26" y="97"/>
                    </a:cubicBezTo>
                    <a:cubicBezTo>
                      <a:pt x="25" y="96"/>
                      <a:pt x="24" y="94"/>
                      <a:pt x="23" y="92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7" y="20"/>
                      <a:pt x="87" y="20"/>
                      <a:pt x="87" y="20"/>
                    </a:cubicBezTo>
                    <a:lnTo>
                      <a:pt x="92" y="1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2" name="Freeform 59">
                <a:extLst>
                  <a:ext uri="{FF2B5EF4-FFF2-40B4-BE49-F238E27FC236}">
                    <a16:creationId xmlns:a16="http://schemas.microsoft.com/office/drawing/2014/main" id="{DDAC7B40-AD2D-4063-858D-193175D126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2" y="2930"/>
                <a:ext cx="615" cy="982"/>
              </a:xfrm>
              <a:custGeom>
                <a:avLst/>
                <a:gdLst>
                  <a:gd name="T0" fmla="*/ 137 w 295"/>
                  <a:gd name="T1" fmla="*/ 58 h 471"/>
                  <a:gd name="T2" fmla="*/ 112 w 295"/>
                  <a:gd name="T3" fmla="*/ 142 h 471"/>
                  <a:gd name="T4" fmla="*/ 102 w 295"/>
                  <a:gd name="T5" fmla="*/ 255 h 471"/>
                  <a:gd name="T6" fmla="*/ 142 w 295"/>
                  <a:gd name="T7" fmla="*/ 260 h 471"/>
                  <a:gd name="T8" fmla="*/ 154 w 295"/>
                  <a:gd name="T9" fmla="*/ 271 h 471"/>
                  <a:gd name="T10" fmla="*/ 161 w 295"/>
                  <a:gd name="T11" fmla="*/ 237 h 471"/>
                  <a:gd name="T12" fmla="*/ 215 w 295"/>
                  <a:gd name="T13" fmla="*/ 233 h 471"/>
                  <a:gd name="T14" fmla="*/ 234 w 295"/>
                  <a:gd name="T15" fmla="*/ 256 h 471"/>
                  <a:gd name="T16" fmla="*/ 253 w 295"/>
                  <a:gd name="T17" fmla="*/ 301 h 471"/>
                  <a:gd name="T18" fmla="*/ 293 w 295"/>
                  <a:gd name="T19" fmla="*/ 358 h 471"/>
                  <a:gd name="T20" fmla="*/ 284 w 295"/>
                  <a:gd name="T21" fmla="*/ 394 h 471"/>
                  <a:gd name="T22" fmla="*/ 265 w 295"/>
                  <a:gd name="T23" fmla="*/ 380 h 471"/>
                  <a:gd name="T24" fmla="*/ 262 w 295"/>
                  <a:gd name="T25" fmla="*/ 400 h 471"/>
                  <a:gd name="T26" fmla="*/ 277 w 295"/>
                  <a:gd name="T27" fmla="*/ 400 h 471"/>
                  <a:gd name="T28" fmla="*/ 266 w 295"/>
                  <a:gd name="T29" fmla="*/ 429 h 471"/>
                  <a:gd name="T30" fmla="*/ 259 w 295"/>
                  <a:gd name="T31" fmla="*/ 449 h 471"/>
                  <a:gd name="T32" fmla="*/ 234 w 295"/>
                  <a:gd name="T33" fmla="*/ 452 h 471"/>
                  <a:gd name="T34" fmla="*/ 224 w 295"/>
                  <a:gd name="T35" fmla="*/ 465 h 471"/>
                  <a:gd name="T36" fmla="*/ 216 w 295"/>
                  <a:gd name="T37" fmla="*/ 436 h 471"/>
                  <a:gd name="T38" fmla="*/ 196 w 295"/>
                  <a:gd name="T39" fmla="*/ 417 h 471"/>
                  <a:gd name="T40" fmla="*/ 171 w 295"/>
                  <a:gd name="T41" fmla="*/ 424 h 471"/>
                  <a:gd name="T42" fmla="*/ 148 w 295"/>
                  <a:gd name="T43" fmla="*/ 442 h 471"/>
                  <a:gd name="T44" fmla="*/ 134 w 295"/>
                  <a:gd name="T45" fmla="*/ 427 h 471"/>
                  <a:gd name="T46" fmla="*/ 119 w 295"/>
                  <a:gd name="T47" fmla="*/ 419 h 471"/>
                  <a:gd name="T48" fmla="*/ 106 w 295"/>
                  <a:gd name="T49" fmla="*/ 389 h 471"/>
                  <a:gd name="T50" fmla="*/ 116 w 295"/>
                  <a:gd name="T51" fmla="*/ 367 h 471"/>
                  <a:gd name="T52" fmla="*/ 114 w 295"/>
                  <a:gd name="T53" fmla="*/ 339 h 471"/>
                  <a:gd name="T54" fmla="*/ 135 w 295"/>
                  <a:gd name="T55" fmla="*/ 323 h 471"/>
                  <a:gd name="T56" fmla="*/ 111 w 295"/>
                  <a:gd name="T57" fmla="*/ 313 h 471"/>
                  <a:gd name="T58" fmla="*/ 96 w 295"/>
                  <a:gd name="T59" fmla="*/ 330 h 471"/>
                  <a:gd name="T60" fmla="*/ 62 w 295"/>
                  <a:gd name="T61" fmla="*/ 336 h 471"/>
                  <a:gd name="T62" fmla="*/ 52 w 295"/>
                  <a:gd name="T63" fmla="*/ 311 h 471"/>
                  <a:gd name="T64" fmla="*/ 62 w 295"/>
                  <a:gd name="T65" fmla="*/ 278 h 471"/>
                  <a:gd name="T66" fmla="*/ 39 w 295"/>
                  <a:gd name="T67" fmla="*/ 284 h 471"/>
                  <a:gd name="T68" fmla="*/ 26 w 295"/>
                  <a:gd name="T69" fmla="*/ 273 h 471"/>
                  <a:gd name="T70" fmla="*/ 18 w 295"/>
                  <a:gd name="T71" fmla="*/ 251 h 471"/>
                  <a:gd name="T72" fmla="*/ 10 w 295"/>
                  <a:gd name="T73" fmla="*/ 238 h 471"/>
                  <a:gd name="T74" fmla="*/ 6 w 295"/>
                  <a:gd name="T75" fmla="*/ 221 h 471"/>
                  <a:gd name="T76" fmla="*/ 0 w 295"/>
                  <a:gd name="T77" fmla="*/ 196 h 471"/>
                  <a:gd name="T78" fmla="*/ 10 w 295"/>
                  <a:gd name="T79" fmla="*/ 174 h 471"/>
                  <a:gd name="T80" fmla="*/ 26 w 295"/>
                  <a:gd name="T81" fmla="*/ 158 h 471"/>
                  <a:gd name="T82" fmla="*/ 43 w 295"/>
                  <a:gd name="T83" fmla="*/ 129 h 471"/>
                  <a:gd name="T84" fmla="*/ 38 w 295"/>
                  <a:gd name="T85" fmla="*/ 105 h 471"/>
                  <a:gd name="T86" fmla="*/ 32 w 295"/>
                  <a:gd name="T87" fmla="*/ 75 h 471"/>
                  <a:gd name="T88" fmla="*/ 24 w 295"/>
                  <a:gd name="T89" fmla="*/ 36 h 471"/>
                  <a:gd name="T90" fmla="*/ 57 w 295"/>
                  <a:gd name="T91" fmla="*/ 32 h 471"/>
                  <a:gd name="T92" fmla="*/ 74 w 295"/>
                  <a:gd name="T93" fmla="*/ 9 h 471"/>
                  <a:gd name="T94" fmla="*/ 119 w 295"/>
                  <a:gd name="T95" fmla="*/ 11 h 471"/>
                  <a:gd name="T96" fmla="*/ 116 w 295"/>
                  <a:gd name="T97" fmla="*/ 30 h 471"/>
                  <a:gd name="T98" fmla="*/ 142 w 295"/>
                  <a:gd name="T99" fmla="*/ 35 h 471"/>
                  <a:gd name="T100" fmla="*/ 130 w 295"/>
                  <a:gd name="T101" fmla="*/ 24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5" h="471">
                    <a:moveTo>
                      <a:pt x="152" y="42"/>
                    </a:moveTo>
                    <a:cubicBezTo>
                      <a:pt x="149" y="44"/>
                      <a:pt x="147" y="45"/>
                      <a:pt x="148" y="47"/>
                    </a:cubicBezTo>
                    <a:cubicBezTo>
                      <a:pt x="149" y="50"/>
                      <a:pt x="153" y="53"/>
                      <a:pt x="149" y="55"/>
                    </a:cubicBezTo>
                    <a:cubicBezTo>
                      <a:pt x="144" y="56"/>
                      <a:pt x="141" y="56"/>
                      <a:pt x="137" y="58"/>
                    </a:cubicBezTo>
                    <a:cubicBezTo>
                      <a:pt x="134" y="60"/>
                      <a:pt x="117" y="73"/>
                      <a:pt x="111" y="84"/>
                    </a:cubicBezTo>
                    <a:cubicBezTo>
                      <a:pt x="106" y="95"/>
                      <a:pt x="106" y="100"/>
                      <a:pt x="108" y="106"/>
                    </a:cubicBezTo>
                    <a:cubicBezTo>
                      <a:pt x="110" y="112"/>
                      <a:pt x="110" y="120"/>
                      <a:pt x="108" y="124"/>
                    </a:cubicBezTo>
                    <a:cubicBezTo>
                      <a:pt x="106" y="128"/>
                      <a:pt x="115" y="136"/>
                      <a:pt x="112" y="142"/>
                    </a:cubicBezTo>
                    <a:cubicBezTo>
                      <a:pt x="110" y="149"/>
                      <a:pt x="112" y="164"/>
                      <a:pt x="112" y="171"/>
                    </a:cubicBezTo>
                    <a:cubicBezTo>
                      <a:pt x="112" y="178"/>
                      <a:pt x="111" y="196"/>
                      <a:pt x="112" y="205"/>
                    </a:cubicBezTo>
                    <a:cubicBezTo>
                      <a:pt x="114" y="215"/>
                      <a:pt x="105" y="225"/>
                      <a:pt x="104" y="234"/>
                    </a:cubicBezTo>
                    <a:cubicBezTo>
                      <a:pt x="102" y="243"/>
                      <a:pt x="106" y="250"/>
                      <a:pt x="102" y="255"/>
                    </a:cubicBezTo>
                    <a:cubicBezTo>
                      <a:pt x="98" y="260"/>
                      <a:pt x="108" y="272"/>
                      <a:pt x="118" y="261"/>
                    </a:cubicBezTo>
                    <a:cubicBezTo>
                      <a:pt x="128" y="251"/>
                      <a:pt x="129" y="249"/>
                      <a:pt x="133" y="259"/>
                    </a:cubicBezTo>
                    <a:cubicBezTo>
                      <a:pt x="137" y="269"/>
                      <a:pt x="142" y="272"/>
                      <a:pt x="144" y="268"/>
                    </a:cubicBezTo>
                    <a:cubicBezTo>
                      <a:pt x="145" y="264"/>
                      <a:pt x="146" y="265"/>
                      <a:pt x="142" y="260"/>
                    </a:cubicBezTo>
                    <a:cubicBezTo>
                      <a:pt x="139" y="256"/>
                      <a:pt x="140" y="248"/>
                      <a:pt x="143" y="253"/>
                    </a:cubicBezTo>
                    <a:cubicBezTo>
                      <a:pt x="147" y="258"/>
                      <a:pt x="149" y="260"/>
                      <a:pt x="150" y="259"/>
                    </a:cubicBezTo>
                    <a:cubicBezTo>
                      <a:pt x="151" y="258"/>
                      <a:pt x="155" y="256"/>
                      <a:pt x="155" y="260"/>
                    </a:cubicBezTo>
                    <a:cubicBezTo>
                      <a:pt x="155" y="263"/>
                      <a:pt x="151" y="270"/>
                      <a:pt x="154" y="271"/>
                    </a:cubicBezTo>
                    <a:cubicBezTo>
                      <a:pt x="156" y="272"/>
                      <a:pt x="164" y="265"/>
                      <a:pt x="163" y="262"/>
                    </a:cubicBezTo>
                    <a:cubicBezTo>
                      <a:pt x="163" y="260"/>
                      <a:pt x="163" y="257"/>
                      <a:pt x="164" y="254"/>
                    </a:cubicBezTo>
                    <a:cubicBezTo>
                      <a:pt x="165" y="252"/>
                      <a:pt x="164" y="246"/>
                      <a:pt x="160" y="244"/>
                    </a:cubicBezTo>
                    <a:cubicBezTo>
                      <a:pt x="157" y="241"/>
                      <a:pt x="158" y="238"/>
                      <a:pt x="161" y="237"/>
                    </a:cubicBezTo>
                    <a:cubicBezTo>
                      <a:pt x="164" y="237"/>
                      <a:pt x="170" y="234"/>
                      <a:pt x="170" y="232"/>
                    </a:cubicBezTo>
                    <a:cubicBezTo>
                      <a:pt x="171" y="230"/>
                      <a:pt x="178" y="227"/>
                      <a:pt x="183" y="229"/>
                    </a:cubicBezTo>
                    <a:cubicBezTo>
                      <a:pt x="188" y="231"/>
                      <a:pt x="191" y="232"/>
                      <a:pt x="197" y="232"/>
                    </a:cubicBezTo>
                    <a:cubicBezTo>
                      <a:pt x="203" y="231"/>
                      <a:pt x="215" y="229"/>
                      <a:pt x="215" y="233"/>
                    </a:cubicBezTo>
                    <a:cubicBezTo>
                      <a:pt x="215" y="237"/>
                      <a:pt x="217" y="240"/>
                      <a:pt x="215" y="241"/>
                    </a:cubicBezTo>
                    <a:cubicBezTo>
                      <a:pt x="214" y="243"/>
                      <a:pt x="222" y="246"/>
                      <a:pt x="225" y="247"/>
                    </a:cubicBezTo>
                    <a:cubicBezTo>
                      <a:pt x="228" y="248"/>
                      <a:pt x="229" y="250"/>
                      <a:pt x="230" y="252"/>
                    </a:cubicBezTo>
                    <a:cubicBezTo>
                      <a:pt x="231" y="255"/>
                      <a:pt x="233" y="254"/>
                      <a:pt x="234" y="256"/>
                    </a:cubicBezTo>
                    <a:cubicBezTo>
                      <a:pt x="236" y="257"/>
                      <a:pt x="238" y="254"/>
                      <a:pt x="239" y="260"/>
                    </a:cubicBezTo>
                    <a:cubicBezTo>
                      <a:pt x="240" y="266"/>
                      <a:pt x="241" y="267"/>
                      <a:pt x="241" y="272"/>
                    </a:cubicBezTo>
                    <a:cubicBezTo>
                      <a:pt x="242" y="276"/>
                      <a:pt x="244" y="280"/>
                      <a:pt x="244" y="281"/>
                    </a:cubicBezTo>
                    <a:cubicBezTo>
                      <a:pt x="244" y="282"/>
                      <a:pt x="248" y="295"/>
                      <a:pt x="253" y="301"/>
                    </a:cubicBezTo>
                    <a:cubicBezTo>
                      <a:pt x="259" y="308"/>
                      <a:pt x="266" y="307"/>
                      <a:pt x="268" y="313"/>
                    </a:cubicBezTo>
                    <a:cubicBezTo>
                      <a:pt x="269" y="319"/>
                      <a:pt x="271" y="318"/>
                      <a:pt x="273" y="322"/>
                    </a:cubicBezTo>
                    <a:cubicBezTo>
                      <a:pt x="275" y="325"/>
                      <a:pt x="276" y="328"/>
                      <a:pt x="279" y="334"/>
                    </a:cubicBezTo>
                    <a:cubicBezTo>
                      <a:pt x="281" y="340"/>
                      <a:pt x="292" y="353"/>
                      <a:pt x="293" y="358"/>
                    </a:cubicBezTo>
                    <a:cubicBezTo>
                      <a:pt x="293" y="362"/>
                      <a:pt x="289" y="370"/>
                      <a:pt x="291" y="380"/>
                    </a:cubicBezTo>
                    <a:cubicBezTo>
                      <a:pt x="292" y="390"/>
                      <a:pt x="293" y="388"/>
                      <a:pt x="295" y="396"/>
                    </a:cubicBezTo>
                    <a:cubicBezTo>
                      <a:pt x="290" y="399"/>
                      <a:pt x="290" y="399"/>
                      <a:pt x="290" y="399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85" y="388"/>
                      <a:pt x="285" y="388"/>
                      <a:pt x="285" y="388"/>
                    </a:cubicBezTo>
                    <a:cubicBezTo>
                      <a:pt x="277" y="385"/>
                      <a:pt x="277" y="385"/>
                      <a:pt x="277" y="385"/>
                    </a:cubicBezTo>
                    <a:cubicBezTo>
                      <a:pt x="269" y="379"/>
                      <a:pt x="269" y="379"/>
                      <a:pt x="269" y="379"/>
                    </a:cubicBezTo>
                    <a:cubicBezTo>
                      <a:pt x="265" y="380"/>
                      <a:pt x="265" y="380"/>
                      <a:pt x="265" y="380"/>
                    </a:cubicBezTo>
                    <a:cubicBezTo>
                      <a:pt x="264" y="390"/>
                      <a:pt x="264" y="390"/>
                      <a:pt x="264" y="390"/>
                    </a:cubicBezTo>
                    <a:cubicBezTo>
                      <a:pt x="256" y="395"/>
                      <a:pt x="256" y="395"/>
                      <a:pt x="256" y="395"/>
                    </a:cubicBezTo>
                    <a:cubicBezTo>
                      <a:pt x="257" y="401"/>
                      <a:pt x="257" y="401"/>
                      <a:pt x="257" y="401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71" y="405"/>
                      <a:pt x="271" y="405"/>
                      <a:pt x="271" y="405"/>
                    </a:cubicBezTo>
                    <a:cubicBezTo>
                      <a:pt x="274" y="401"/>
                      <a:pt x="274" y="401"/>
                      <a:pt x="274" y="401"/>
                    </a:cubicBezTo>
                    <a:cubicBezTo>
                      <a:pt x="277" y="400"/>
                      <a:pt x="277" y="400"/>
                      <a:pt x="277" y="400"/>
                    </a:cubicBezTo>
                    <a:cubicBezTo>
                      <a:pt x="278" y="407"/>
                      <a:pt x="278" y="407"/>
                      <a:pt x="278" y="407"/>
                    </a:cubicBezTo>
                    <a:cubicBezTo>
                      <a:pt x="277" y="418"/>
                      <a:pt x="277" y="418"/>
                      <a:pt x="277" y="418"/>
                    </a:cubicBezTo>
                    <a:cubicBezTo>
                      <a:pt x="270" y="421"/>
                      <a:pt x="270" y="421"/>
                      <a:pt x="270" y="421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8" y="430"/>
                      <a:pt x="268" y="430"/>
                      <a:pt x="268" y="430"/>
                    </a:cubicBezTo>
                    <a:cubicBezTo>
                      <a:pt x="270" y="439"/>
                      <a:pt x="270" y="439"/>
                      <a:pt x="270" y="439"/>
                    </a:cubicBezTo>
                    <a:cubicBezTo>
                      <a:pt x="263" y="446"/>
                      <a:pt x="263" y="446"/>
                      <a:pt x="263" y="446"/>
                    </a:cubicBezTo>
                    <a:cubicBezTo>
                      <a:pt x="259" y="449"/>
                      <a:pt x="259" y="449"/>
                      <a:pt x="259" y="449"/>
                    </a:cubicBezTo>
                    <a:cubicBezTo>
                      <a:pt x="254" y="447"/>
                      <a:pt x="254" y="447"/>
                      <a:pt x="254" y="447"/>
                    </a:cubicBezTo>
                    <a:cubicBezTo>
                      <a:pt x="246" y="450"/>
                      <a:pt x="246" y="450"/>
                      <a:pt x="246" y="450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1" y="461"/>
                      <a:pt x="231" y="461"/>
                      <a:pt x="231" y="461"/>
                    </a:cubicBezTo>
                    <a:cubicBezTo>
                      <a:pt x="234" y="468"/>
                      <a:pt x="234" y="468"/>
                      <a:pt x="234" y="468"/>
                    </a:cubicBezTo>
                    <a:cubicBezTo>
                      <a:pt x="226" y="471"/>
                      <a:pt x="226" y="471"/>
                      <a:pt x="226" y="471"/>
                    </a:cubicBezTo>
                    <a:cubicBezTo>
                      <a:pt x="225" y="470"/>
                      <a:pt x="225" y="467"/>
                      <a:pt x="224" y="465"/>
                    </a:cubicBezTo>
                    <a:cubicBezTo>
                      <a:pt x="222" y="459"/>
                      <a:pt x="224" y="460"/>
                      <a:pt x="221" y="454"/>
                    </a:cubicBezTo>
                    <a:cubicBezTo>
                      <a:pt x="218" y="449"/>
                      <a:pt x="221" y="450"/>
                      <a:pt x="222" y="445"/>
                    </a:cubicBezTo>
                    <a:cubicBezTo>
                      <a:pt x="222" y="439"/>
                      <a:pt x="222" y="436"/>
                      <a:pt x="218" y="436"/>
                    </a:cubicBezTo>
                    <a:cubicBezTo>
                      <a:pt x="217" y="436"/>
                      <a:pt x="217" y="436"/>
                      <a:pt x="216" y="436"/>
                    </a:cubicBezTo>
                    <a:cubicBezTo>
                      <a:pt x="217" y="410"/>
                      <a:pt x="217" y="410"/>
                      <a:pt x="217" y="410"/>
                    </a:cubicBezTo>
                    <a:cubicBezTo>
                      <a:pt x="214" y="409"/>
                      <a:pt x="214" y="409"/>
                      <a:pt x="214" y="409"/>
                    </a:cubicBezTo>
                    <a:cubicBezTo>
                      <a:pt x="208" y="415"/>
                      <a:pt x="208" y="415"/>
                      <a:pt x="208" y="415"/>
                    </a:cubicBezTo>
                    <a:cubicBezTo>
                      <a:pt x="196" y="417"/>
                      <a:pt x="196" y="417"/>
                      <a:pt x="196" y="417"/>
                    </a:cubicBezTo>
                    <a:cubicBezTo>
                      <a:pt x="191" y="424"/>
                      <a:pt x="191" y="424"/>
                      <a:pt x="191" y="424"/>
                    </a:cubicBezTo>
                    <a:cubicBezTo>
                      <a:pt x="186" y="425"/>
                      <a:pt x="186" y="425"/>
                      <a:pt x="186" y="425"/>
                    </a:cubicBezTo>
                    <a:cubicBezTo>
                      <a:pt x="180" y="429"/>
                      <a:pt x="180" y="429"/>
                      <a:pt x="180" y="429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65" y="427"/>
                      <a:pt x="165" y="427"/>
                      <a:pt x="165" y="427"/>
                    </a:cubicBezTo>
                    <a:cubicBezTo>
                      <a:pt x="154" y="426"/>
                      <a:pt x="154" y="426"/>
                      <a:pt x="154" y="426"/>
                    </a:cubicBezTo>
                    <a:cubicBezTo>
                      <a:pt x="154" y="436"/>
                      <a:pt x="154" y="436"/>
                      <a:pt x="154" y="436"/>
                    </a:cubicBezTo>
                    <a:cubicBezTo>
                      <a:pt x="148" y="442"/>
                      <a:pt x="148" y="442"/>
                      <a:pt x="148" y="442"/>
                    </a:cubicBezTo>
                    <a:cubicBezTo>
                      <a:pt x="142" y="443"/>
                      <a:pt x="142" y="443"/>
                      <a:pt x="142" y="443"/>
                    </a:cubicBezTo>
                    <a:cubicBezTo>
                      <a:pt x="143" y="434"/>
                      <a:pt x="143" y="434"/>
                      <a:pt x="143" y="434"/>
                    </a:cubicBezTo>
                    <a:cubicBezTo>
                      <a:pt x="136" y="432"/>
                      <a:pt x="136" y="432"/>
                      <a:pt x="136" y="432"/>
                    </a:cubicBezTo>
                    <a:cubicBezTo>
                      <a:pt x="134" y="427"/>
                      <a:pt x="134" y="427"/>
                      <a:pt x="134" y="427"/>
                    </a:cubicBezTo>
                    <a:cubicBezTo>
                      <a:pt x="130" y="422"/>
                      <a:pt x="130" y="422"/>
                      <a:pt x="130" y="422"/>
                    </a:cubicBezTo>
                    <a:cubicBezTo>
                      <a:pt x="129" y="417"/>
                      <a:pt x="129" y="417"/>
                      <a:pt x="129" y="417"/>
                    </a:cubicBezTo>
                    <a:cubicBezTo>
                      <a:pt x="124" y="415"/>
                      <a:pt x="124" y="415"/>
                      <a:pt x="124" y="415"/>
                    </a:cubicBezTo>
                    <a:cubicBezTo>
                      <a:pt x="119" y="419"/>
                      <a:pt x="119" y="419"/>
                      <a:pt x="119" y="419"/>
                    </a:cubicBezTo>
                    <a:cubicBezTo>
                      <a:pt x="115" y="413"/>
                      <a:pt x="115" y="413"/>
                      <a:pt x="115" y="413"/>
                    </a:cubicBezTo>
                    <a:cubicBezTo>
                      <a:pt x="107" y="409"/>
                      <a:pt x="107" y="409"/>
                      <a:pt x="107" y="409"/>
                    </a:cubicBezTo>
                    <a:cubicBezTo>
                      <a:pt x="104" y="397"/>
                      <a:pt x="104" y="397"/>
                      <a:pt x="104" y="397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4" y="383"/>
                      <a:pt x="104" y="383"/>
                      <a:pt x="104" y="383"/>
                    </a:cubicBezTo>
                    <a:cubicBezTo>
                      <a:pt x="109" y="378"/>
                      <a:pt x="109" y="378"/>
                      <a:pt x="109" y="378"/>
                    </a:cubicBezTo>
                    <a:cubicBezTo>
                      <a:pt x="109" y="372"/>
                      <a:pt x="109" y="372"/>
                      <a:pt x="109" y="372"/>
                    </a:cubicBezTo>
                    <a:cubicBezTo>
                      <a:pt x="116" y="367"/>
                      <a:pt x="116" y="367"/>
                      <a:pt x="116" y="367"/>
                    </a:cubicBezTo>
                    <a:cubicBezTo>
                      <a:pt x="115" y="356"/>
                      <a:pt x="115" y="356"/>
                      <a:pt x="115" y="356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2" y="347"/>
                      <a:pt x="122" y="347"/>
                      <a:pt x="122" y="347"/>
                    </a:cubicBezTo>
                    <a:cubicBezTo>
                      <a:pt x="114" y="339"/>
                      <a:pt x="114" y="339"/>
                      <a:pt x="114" y="339"/>
                    </a:cubicBezTo>
                    <a:cubicBezTo>
                      <a:pt x="117" y="335"/>
                      <a:pt x="117" y="335"/>
                      <a:pt x="117" y="335"/>
                    </a:cubicBezTo>
                    <a:cubicBezTo>
                      <a:pt x="124" y="336"/>
                      <a:pt x="124" y="336"/>
                      <a:pt x="124" y="336"/>
                    </a:cubicBezTo>
                    <a:cubicBezTo>
                      <a:pt x="134" y="332"/>
                      <a:pt x="134" y="332"/>
                      <a:pt x="134" y="332"/>
                    </a:cubicBezTo>
                    <a:cubicBezTo>
                      <a:pt x="135" y="323"/>
                      <a:pt x="135" y="323"/>
                      <a:pt x="135" y="323"/>
                    </a:cubicBezTo>
                    <a:cubicBezTo>
                      <a:pt x="130" y="314"/>
                      <a:pt x="130" y="314"/>
                      <a:pt x="130" y="314"/>
                    </a:cubicBezTo>
                    <a:cubicBezTo>
                      <a:pt x="124" y="305"/>
                      <a:pt x="124" y="305"/>
                      <a:pt x="124" y="305"/>
                    </a:cubicBezTo>
                    <a:cubicBezTo>
                      <a:pt x="116" y="305"/>
                      <a:pt x="116" y="305"/>
                      <a:pt x="116" y="305"/>
                    </a:cubicBezTo>
                    <a:cubicBezTo>
                      <a:pt x="111" y="313"/>
                      <a:pt x="111" y="313"/>
                      <a:pt x="111" y="313"/>
                    </a:cubicBezTo>
                    <a:cubicBezTo>
                      <a:pt x="106" y="314"/>
                      <a:pt x="106" y="314"/>
                      <a:pt x="106" y="314"/>
                    </a:cubicBezTo>
                    <a:cubicBezTo>
                      <a:pt x="103" y="320"/>
                      <a:pt x="103" y="320"/>
                      <a:pt x="103" y="320"/>
                    </a:cubicBezTo>
                    <a:cubicBezTo>
                      <a:pt x="102" y="329"/>
                      <a:pt x="102" y="329"/>
                      <a:pt x="102" y="329"/>
                    </a:cubicBezTo>
                    <a:cubicBezTo>
                      <a:pt x="96" y="330"/>
                      <a:pt x="96" y="330"/>
                      <a:pt x="96" y="330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1" y="346"/>
                      <a:pt x="81" y="346"/>
                      <a:pt x="81" y="346"/>
                    </a:cubicBezTo>
                    <a:cubicBezTo>
                      <a:pt x="72" y="331"/>
                      <a:pt x="72" y="331"/>
                      <a:pt x="72" y="331"/>
                    </a:cubicBezTo>
                    <a:cubicBezTo>
                      <a:pt x="62" y="336"/>
                      <a:pt x="62" y="336"/>
                      <a:pt x="62" y="336"/>
                    </a:cubicBezTo>
                    <a:cubicBezTo>
                      <a:pt x="54" y="334"/>
                      <a:pt x="54" y="334"/>
                      <a:pt x="54" y="334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56" y="318"/>
                      <a:pt x="56" y="318"/>
                      <a:pt x="56" y="318"/>
                    </a:cubicBezTo>
                    <a:cubicBezTo>
                      <a:pt x="52" y="311"/>
                      <a:pt x="52" y="311"/>
                      <a:pt x="52" y="311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6" y="296"/>
                      <a:pt x="56" y="296"/>
                      <a:pt x="56" y="296"/>
                    </a:cubicBezTo>
                    <a:cubicBezTo>
                      <a:pt x="59" y="292"/>
                      <a:pt x="59" y="292"/>
                      <a:pt x="59" y="292"/>
                    </a:cubicBezTo>
                    <a:cubicBezTo>
                      <a:pt x="62" y="278"/>
                      <a:pt x="62" y="278"/>
                      <a:pt x="62" y="278"/>
                    </a:cubicBezTo>
                    <a:cubicBezTo>
                      <a:pt x="59" y="276"/>
                      <a:pt x="59" y="276"/>
                      <a:pt x="59" y="276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39" y="284"/>
                      <a:pt x="39" y="284"/>
                      <a:pt x="39" y="284"/>
                    </a:cubicBezTo>
                    <a:cubicBezTo>
                      <a:pt x="33" y="288"/>
                      <a:pt x="33" y="288"/>
                      <a:pt x="33" y="288"/>
                    </a:cubicBezTo>
                    <a:cubicBezTo>
                      <a:pt x="29" y="289"/>
                      <a:pt x="29" y="289"/>
                      <a:pt x="29" y="289"/>
                    </a:cubicBezTo>
                    <a:cubicBezTo>
                      <a:pt x="25" y="282"/>
                      <a:pt x="25" y="282"/>
                      <a:pt x="25" y="282"/>
                    </a:cubicBezTo>
                    <a:cubicBezTo>
                      <a:pt x="26" y="273"/>
                      <a:pt x="26" y="273"/>
                      <a:pt x="26" y="273"/>
                    </a:cubicBezTo>
                    <a:cubicBezTo>
                      <a:pt x="21" y="269"/>
                      <a:pt x="21" y="269"/>
                      <a:pt x="21" y="269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8" y="253"/>
                      <a:pt x="8" y="253"/>
                      <a:pt x="8" y="253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13" y="243"/>
                      <a:pt x="13" y="243"/>
                      <a:pt x="13" y="243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28"/>
                      <a:pt x="7" y="228"/>
                      <a:pt x="7" y="228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6" y="221"/>
                      <a:pt x="6" y="221"/>
                      <a:pt x="6" y="221"/>
                    </a:cubicBezTo>
                    <a:cubicBezTo>
                      <a:pt x="6" y="213"/>
                      <a:pt x="6" y="213"/>
                      <a:pt x="6" y="213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4" y="191"/>
                      <a:pt x="4" y="191"/>
                      <a:pt x="4" y="191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17" y="174"/>
                      <a:pt x="17" y="174"/>
                      <a:pt x="17" y="174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6" y="158"/>
                      <a:pt x="26" y="158"/>
                      <a:pt x="26" y="158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51" y="127"/>
                      <a:pt x="51" y="127"/>
                      <a:pt x="51" y="127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4" y="22"/>
                      <a:pt x="124" y="22"/>
                      <a:pt x="124" y="22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16" y="30"/>
                      <a:pt x="116" y="30"/>
                      <a:pt x="116" y="30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7" y="31"/>
                      <a:pt x="147" y="31"/>
                      <a:pt x="147" y="31"/>
                    </a:cubicBezTo>
                    <a:cubicBezTo>
                      <a:pt x="152" y="42"/>
                      <a:pt x="152" y="42"/>
                      <a:pt x="152" y="42"/>
                    </a:cubicBezTo>
                    <a:close/>
                    <a:moveTo>
                      <a:pt x="130" y="232"/>
                    </a:moveTo>
                    <a:cubicBezTo>
                      <a:pt x="129" y="236"/>
                      <a:pt x="128" y="238"/>
                      <a:pt x="130" y="240"/>
                    </a:cubicBezTo>
                    <a:cubicBezTo>
                      <a:pt x="133" y="243"/>
                      <a:pt x="135" y="239"/>
                      <a:pt x="137" y="241"/>
                    </a:cubicBezTo>
                    <a:cubicBezTo>
                      <a:pt x="139" y="244"/>
                      <a:pt x="141" y="239"/>
                      <a:pt x="139" y="235"/>
                    </a:cubicBezTo>
                    <a:cubicBezTo>
                      <a:pt x="136" y="229"/>
                      <a:pt x="136" y="227"/>
                      <a:pt x="130" y="23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3" name="Freeform 60">
                <a:extLst>
                  <a:ext uri="{FF2B5EF4-FFF2-40B4-BE49-F238E27FC236}">
                    <a16:creationId xmlns:a16="http://schemas.microsoft.com/office/drawing/2014/main" id="{E55C4A94-19D0-4F52-A446-29A4DF15E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" y="3826"/>
                <a:ext cx="160" cy="213"/>
              </a:xfrm>
              <a:custGeom>
                <a:avLst/>
                <a:gdLst>
                  <a:gd name="T0" fmla="*/ 4 w 77"/>
                  <a:gd name="T1" fmla="*/ 70 h 102"/>
                  <a:gd name="T2" fmla="*/ 6 w 77"/>
                  <a:gd name="T3" fmla="*/ 70 h 102"/>
                  <a:gd name="T4" fmla="*/ 12 w 77"/>
                  <a:gd name="T5" fmla="*/ 71 h 102"/>
                  <a:gd name="T6" fmla="*/ 16 w 77"/>
                  <a:gd name="T7" fmla="*/ 73 h 102"/>
                  <a:gd name="T8" fmla="*/ 22 w 77"/>
                  <a:gd name="T9" fmla="*/ 82 h 102"/>
                  <a:gd name="T10" fmla="*/ 27 w 77"/>
                  <a:gd name="T11" fmla="*/ 81 h 102"/>
                  <a:gd name="T12" fmla="*/ 33 w 77"/>
                  <a:gd name="T13" fmla="*/ 85 h 102"/>
                  <a:gd name="T14" fmla="*/ 33 w 77"/>
                  <a:gd name="T15" fmla="*/ 89 h 102"/>
                  <a:gd name="T16" fmla="*/ 33 w 77"/>
                  <a:gd name="T17" fmla="*/ 90 h 102"/>
                  <a:gd name="T18" fmla="*/ 32 w 77"/>
                  <a:gd name="T19" fmla="*/ 90 h 102"/>
                  <a:gd name="T20" fmla="*/ 36 w 77"/>
                  <a:gd name="T21" fmla="*/ 92 h 102"/>
                  <a:gd name="T22" fmla="*/ 39 w 77"/>
                  <a:gd name="T23" fmla="*/ 95 h 102"/>
                  <a:gd name="T24" fmla="*/ 39 w 77"/>
                  <a:gd name="T25" fmla="*/ 101 h 102"/>
                  <a:gd name="T26" fmla="*/ 41 w 77"/>
                  <a:gd name="T27" fmla="*/ 101 h 102"/>
                  <a:gd name="T28" fmla="*/ 45 w 77"/>
                  <a:gd name="T29" fmla="*/ 96 h 102"/>
                  <a:gd name="T30" fmla="*/ 51 w 77"/>
                  <a:gd name="T31" fmla="*/ 102 h 102"/>
                  <a:gd name="T32" fmla="*/ 56 w 77"/>
                  <a:gd name="T33" fmla="*/ 102 h 102"/>
                  <a:gd name="T34" fmla="*/ 56 w 77"/>
                  <a:gd name="T35" fmla="*/ 102 h 102"/>
                  <a:gd name="T36" fmla="*/ 57 w 77"/>
                  <a:gd name="T37" fmla="*/ 98 h 102"/>
                  <a:gd name="T38" fmla="*/ 56 w 77"/>
                  <a:gd name="T39" fmla="*/ 92 h 102"/>
                  <a:gd name="T40" fmla="*/ 61 w 77"/>
                  <a:gd name="T41" fmla="*/ 91 h 102"/>
                  <a:gd name="T42" fmla="*/ 63 w 77"/>
                  <a:gd name="T43" fmla="*/ 84 h 102"/>
                  <a:gd name="T44" fmla="*/ 71 w 77"/>
                  <a:gd name="T45" fmla="*/ 85 h 102"/>
                  <a:gd name="T46" fmla="*/ 77 w 77"/>
                  <a:gd name="T47" fmla="*/ 81 h 102"/>
                  <a:gd name="T48" fmla="*/ 77 w 77"/>
                  <a:gd name="T49" fmla="*/ 80 h 102"/>
                  <a:gd name="T50" fmla="*/ 76 w 77"/>
                  <a:gd name="T51" fmla="*/ 71 h 102"/>
                  <a:gd name="T52" fmla="*/ 74 w 77"/>
                  <a:gd name="T53" fmla="*/ 64 h 102"/>
                  <a:gd name="T54" fmla="*/ 69 w 77"/>
                  <a:gd name="T55" fmla="*/ 55 h 102"/>
                  <a:gd name="T56" fmla="*/ 61 w 77"/>
                  <a:gd name="T57" fmla="*/ 44 h 102"/>
                  <a:gd name="T58" fmla="*/ 62 w 77"/>
                  <a:gd name="T59" fmla="*/ 34 h 102"/>
                  <a:gd name="T60" fmla="*/ 56 w 77"/>
                  <a:gd name="T61" fmla="*/ 27 h 102"/>
                  <a:gd name="T62" fmla="*/ 51 w 77"/>
                  <a:gd name="T63" fmla="*/ 17 h 102"/>
                  <a:gd name="T64" fmla="*/ 42 w 77"/>
                  <a:gd name="T65" fmla="*/ 16 h 102"/>
                  <a:gd name="T66" fmla="*/ 36 w 77"/>
                  <a:gd name="T67" fmla="*/ 10 h 102"/>
                  <a:gd name="T68" fmla="*/ 30 w 77"/>
                  <a:gd name="T69" fmla="*/ 7 h 102"/>
                  <a:gd name="T70" fmla="*/ 23 w 77"/>
                  <a:gd name="T71" fmla="*/ 1 h 102"/>
                  <a:gd name="T72" fmla="*/ 15 w 77"/>
                  <a:gd name="T73" fmla="*/ 5 h 102"/>
                  <a:gd name="T74" fmla="*/ 6 w 77"/>
                  <a:gd name="T75" fmla="*/ 3 h 102"/>
                  <a:gd name="T76" fmla="*/ 5 w 77"/>
                  <a:gd name="T77" fmla="*/ 10 h 102"/>
                  <a:gd name="T78" fmla="*/ 7 w 77"/>
                  <a:gd name="T79" fmla="*/ 16 h 102"/>
                  <a:gd name="T80" fmla="*/ 7 w 77"/>
                  <a:gd name="T81" fmla="*/ 21 h 102"/>
                  <a:gd name="T82" fmla="*/ 9 w 77"/>
                  <a:gd name="T83" fmla="*/ 27 h 102"/>
                  <a:gd name="T84" fmla="*/ 0 w 77"/>
                  <a:gd name="T85" fmla="*/ 32 h 102"/>
                  <a:gd name="T86" fmla="*/ 0 w 77"/>
                  <a:gd name="T87" fmla="*/ 40 h 102"/>
                  <a:gd name="T88" fmla="*/ 2 w 77"/>
                  <a:gd name="T89" fmla="*/ 41 h 102"/>
                  <a:gd name="T90" fmla="*/ 3 w 77"/>
                  <a:gd name="T91" fmla="*/ 44 h 102"/>
                  <a:gd name="T92" fmla="*/ 5 w 77"/>
                  <a:gd name="T93" fmla="*/ 49 h 102"/>
                  <a:gd name="T94" fmla="*/ 9 w 77"/>
                  <a:gd name="T95" fmla="*/ 55 h 102"/>
                  <a:gd name="T96" fmla="*/ 3 w 77"/>
                  <a:gd name="T97" fmla="*/ 57 h 102"/>
                  <a:gd name="T98" fmla="*/ 3 w 77"/>
                  <a:gd name="T99" fmla="*/ 60 h 102"/>
                  <a:gd name="T100" fmla="*/ 6 w 77"/>
                  <a:gd name="T101" fmla="*/ 64 h 102"/>
                  <a:gd name="T102" fmla="*/ 5 w 77"/>
                  <a:gd name="T103" fmla="*/ 68 h 102"/>
                  <a:gd name="T104" fmla="*/ 4 w 77"/>
                  <a:gd name="T105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02">
                    <a:moveTo>
                      <a:pt x="4" y="70"/>
                    </a:moveTo>
                    <a:cubicBezTo>
                      <a:pt x="6" y="70"/>
                      <a:pt x="6" y="70"/>
                      <a:pt x="6" y="70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1" y="101"/>
                    </a:cubicBezTo>
                    <a:cubicBezTo>
                      <a:pt x="42" y="100"/>
                      <a:pt x="45" y="96"/>
                      <a:pt x="45" y="96"/>
                    </a:cubicBezTo>
                    <a:cubicBezTo>
                      <a:pt x="45" y="96"/>
                      <a:pt x="50" y="102"/>
                      <a:pt x="51" y="102"/>
                    </a:cubicBezTo>
                    <a:cubicBezTo>
                      <a:pt x="51" y="102"/>
                      <a:pt x="53" y="102"/>
                      <a:pt x="56" y="102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9" y="100"/>
                      <a:pt x="57" y="98"/>
                    </a:cubicBezTo>
                    <a:cubicBezTo>
                      <a:pt x="56" y="95"/>
                      <a:pt x="55" y="92"/>
                      <a:pt x="56" y="92"/>
                    </a:cubicBezTo>
                    <a:cubicBezTo>
                      <a:pt x="57" y="92"/>
                      <a:pt x="61" y="92"/>
                      <a:pt x="61" y="91"/>
                    </a:cubicBezTo>
                    <a:cubicBezTo>
                      <a:pt x="61" y="89"/>
                      <a:pt x="62" y="84"/>
                      <a:pt x="63" y="84"/>
                    </a:cubicBezTo>
                    <a:cubicBezTo>
                      <a:pt x="65" y="84"/>
                      <a:pt x="68" y="87"/>
                      <a:pt x="71" y="85"/>
                    </a:cubicBezTo>
                    <a:cubicBezTo>
                      <a:pt x="72" y="84"/>
                      <a:pt x="74" y="82"/>
                      <a:pt x="77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0"/>
                      <a:pt x="77" y="73"/>
                      <a:pt x="76" y="71"/>
                    </a:cubicBezTo>
                    <a:cubicBezTo>
                      <a:pt x="76" y="70"/>
                      <a:pt x="74" y="67"/>
                      <a:pt x="74" y="64"/>
                    </a:cubicBezTo>
                    <a:cubicBezTo>
                      <a:pt x="74" y="61"/>
                      <a:pt x="70" y="60"/>
                      <a:pt x="69" y="55"/>
                    </a:cubicBezTo>
                    <a:cubicBezTo>
                      <a:pt x="68" y="50"/>
                      <a:pt x="61" y="48"/>
                      <a:pt x="61" y="44"/>
                    </a:cubicBezTo>
                    <a:cubicBezTo>
                      <a:pt x="62" y="41"/>
                      <a:pt x="65" y="37"/>
                      <a:pt x="62" y="34"/>
                    </a:cubicBezTo>
                    <a:cubicBezTo>
                      <a:pt x="59" y="30"/>
                      <a:pt x="58" y="33"/>
                      <a:pt x="56" y="27"/>
                    </a:cubicBezTo>
                    <a:cubicBezTo>
                      <a:pt x="54" y="21"/>
                      <a:pt x="54" y="19"/>
                      <a:pt x="51" y="17"/>
                    </a:cubicBezTo>
                    <a:cubicBezTo>
                      <a:pt x="49" y="16"/>
                      <a:pt x="45" y="18"/>
                      <a:pt x="42" y="16"/>
                    </a:cubicBezTo>
                    <a:cubicBezTo>
                      <a:pt x="40" y="13"/>
                      <a:pt x="39" y="10"/>
                      <a:pt x="36" y="10"/>
                    </a:cubicBezTo>
                    <a:cubicBezTo>
                      <a:pt x="33" y="11"/>
                      <a:pt x="32" y="12"/>
                      <a:pt x="30" y="7"/>
                    </a:cubicBezTo>
                    <a:cubicBezTo>
                      <a:pt x="27" y="3"/>
                      <a:pt x="27" y="1"/>
                      <a:pt x="23" y="1"/>
                    </a:cubicBezTo>
                    <a:cubicBezTo>
                      <a:pt x="20" y="2"/>
                      <a:pt x="18" y="6"/>
                      <a:pt x="15" y="5"/>
                    </a:cubicBezTo>
                    <a:cubicBezTo>
                      <a:pt x="12" y="4"/>
                      <a:pt x="9" y="0"/>
                      <a:pt x="6" y="3"/>
                    </a:cubicBezTo>
                    <a:cubicBezTo>
                      <a:pt x="3" y="6"/>
                      <a:pt x="7" y="9"/>
                      <a:pt x="5" y="10"/>
                    </a:cubicBezTo>
                    <a:cubicBezTo>
                      <a:pt x="3" y="12"/>
                      <a:pt x="6" y="15"/>
                      <a:pt x="7" y="16"/>
                    </a:cubicBezTo>
                    <a:cubicBezTo>
                      <a:pt x="8" y="17"/>
                      <a:pt x="8" y="20"/>
                      <a:pt x="7" y="21"/>
                    </a:cubicBezTo>
                    <a:cubicBezTo>
                      <a:pt x="6" y="23"/>
                      <a:pt x="10" y="26"/>
                      <a:pt x="9" y="27"/>
                    </a:cubicBezTo>
                    <a:cubicBezTo>
                      <a:pt x="8" y="28"/>
                      <a:pt x="0" y="32"/>
                      <a:pt x="0" y="32"/>
                    </a:cubicBezTo>
                    <a:cubicBezTo>
                      <a:pt x="0" y="32"/>
                      <a:pt x="0" y="37"/>
                      <a:pt x="0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5"/>
                      <a:pt x="3" y="56"/>
                      <a:pt x="3" y="57"/>
                    </a:cubicBezTo>
                    <a:cubicBezTo>
                      <a:pt x="2" y="58"/>
                      <a:pt x="3" y="60"/>
                      <a:pt x="3" y="60"/>
                    </a:cubicBezTo>
                    <a:cubicBezTo>
                      <a:pt x="3" y="60"/>
                      <a:pt x="6" y="64"/>
                      <a:pt x="6" y="64"/>
                    </a:cubicBezTo>
                    <a:cubicBezTo>
                      <a:pt x="5" y="68"/>
                      <a:pt x="5" y="68"/>
                      <a:pt x="5" y="68"/>
                    </a:cubicBezTo>
                    <a:lnTo>
                      <a:pt x="4" y="7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4" name="Freeform 61">
                <a:extLst>
                  <a:ext uri="{FF2B5EF4-FFF2-40B4-BE49-F238E27FC236}">
                    <a16:creationId xmlns:a16="http://schemas.microsoft.com/office/drawing/2014/main" id="{60F424A3-9ADB-46E0-B92E-3CF668BCA2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" y="3691"/>
                <a:ext cx="186" cy="231"/>
              </a:xfrm>
              <a:custGeom>
                <a:avLst/>
                <a:gdLst>
                  <a:gd name="T0" fmla="*/ 88 w 89"/>
                  <a:gd name="T1" fmla="*/ 67 h 111"/>
                  <a:gd name="T2" fmla="*/ 80 w 89"/>
                  <a:gd name="T3" fmla="*/ 70 h 111"/>
                  <a:gd name="T4" fmla="*/ 71 w 89"/>
                  <a:gd name="T5" fmla="*/ 68 h 111"/>
                  <a:gd name="T6" fmla="*/ 70 w 89"/>
                  <a:gd name="T7" fmla="*/ 75 h 111"/>
                  <a:gd name="T8" fmla="*/ 72 w 89"/>
                  <a:gd name="T9" fmla="*/ 81 h 111"/>
                  <a:gd name="T10" fmla="*/ 72 w 89"/>
                  <a:gd name="T11" fmla="*/ 86 h 111"/>
                  <a:gd name="T12" fmla="*/ 74 w 89"/>
                  <a:gd name="T13" fmla="*/ 92 h 111"/>
                  <a:gd name="T14" fmla="*/ 65 w 89"/>
                  <a:gd name="T15" fmla="*/ 97 h 111"/>
                  <a:gd name="T16" fmla="*/ 64 w 89"/>
                  <a:gd name="T17" fmla="*/ 106 h 111"/>
                  <a:gd name="T18" fmla="*/ 59 w 89"/>
                  <a:gd name="T19" fmla="*/ 111 h 111"/>
                  <a:gd name="T20" fmla="*/ 51 w 89"/>
                  <a:gd name="T21" fmla="*/ 109 h 111"/>
                  <a:gd name="T22" fmla="*/ 46 w 89"/>
                  <a:gd name="T23" fmla="*/ 103 h 111"/>
                  <a:gd name="T24" fmla="*/ 39 w 89"/>
                  <a:gd name="T25" fmla="*/ 107 h 111"/>
                  <a:gd name="T26" fmla="*/ 33 w 89"/>
                  <a:gd name="T27" fmla="*/ 110 h 111"/>
                  <a:gd name="T28" fmla="*/ 31 w 89"/>
                  <a:gd name="T29" fmla="*/ 111 h 111"/>
                  <a:gd name="T30" fmla="*/ 22 w 89"/>
                  <a:gd name="T31" fmla="*/ 103 h 111"/>
                  <a:gd name="T32" fmla="*/ 18 w 89"/>
                  <a:gd name="T33" fmla="*/ 104 h 111"/>
                  <a:gd name="T34" fmla="*/ 18 w 89"/>
                  <a:gd name="T35" fmla="*/ 98 h 111"/>
                  <a:gd name="T36" fmla="*/ 17 w 89"/>
                  <a:gd name="T37" fmla="*/ 74 h 111"/>
                  <a:gd name="T38" fmla="*/ 8 w 89"/>
                  <a:gd name="T39" fmla="*/ 55 h 111"/>
                  <a:gd name="T40" fmla="*/ 7 w 89"/>
                  <a:gd name="T41" fmla="*/ 42 h 111"/>
                  <a:gd name="T42" fmla="*/ 2 w 89"/>
                  <a:gd name="T43" fmla="*/ 32 h 111"/>
                  <a:gd name="T44" fmla="*/ 3 w 89"/>
                  <a:gd name="T45" fmla="*/ 22 h 111"/>
                  <a:gd name="T46" fmla="*/ 6 w 89"/>
                  <a:gd name="T47" fmla="*/ 14 h 111"/>
                  <a:gd name="T48" fmla="*/ 13 w 89"/>
                  <a:gd name="T49" fmla="*/ 21 h 111"/>
                  <a:gd name="T50" fmla="*/ 21 w 89"/>
                  <a:gd name="T51" fmla="*/ 25 h 111"/>
                  <a:gd name="T52" fmla="*/ 26 w 89"/>
                  <a:gd name="T53" fmla="*/ 19 h 111"/>
                  <a:gd name="T54" fmla="*/ 38 w 89"/>
                  <a:gd name="T55" fmla="*/ 18 h 111"/>
                  <a:gd name="T56" fmla="*/ 47 w 89"/>
                  <a:gd name="T57" fmla="*/ 18 h 111"/>
                  <a:gd name="T58" fmla="*/ 43 w 89"/>
                  <a:gd name="T59" fmla="*/ 4 h 111"/>
                  <a:gd name="T60" fmla="*/ 54 w 89"/>
                  <a:gd name="T61" fmla="*/ 5 h 111"/>
                  <a:gd name="T62" fmla="*/ 61 w 89"/>
                  <a:gd name="T63" fmla="*/ 3 h 111"/>
                  <a:gd name="T64" fmla="*/ 61 w 89"/>
                  <a:gd name="T65" fmla="*/ 3 h 111"/>
                  <a:gd name="T66" fmla="*/ 64 w 89"/>
                  <a:gd name="T67" fmla="*/ 20 h 111"/>
                  <a:gd name="T68" fmla="*/ 72 w 89"/>
                  <a:gd name="T69" fmla="*/ 21 h 111"/>
                  <a:gd name="T70" fmla="*/ 82 w 89"/>
                  <a:gd name="T71" fmla="*/ 31 h 111"/>
                  <a:gd name="T72" fmla="*/ 80 w 89"/>
                  <a:gd name="T73" fmla="*/ 35 h 111"/>
                  <a:gd name="T74" fmla="*/ 78 w 89"/>
                  <a:gd name="T75" fmla="*/ 43 h 111"/>
                  <a:gd name="T76" fmla="*/ 89 w 89"/>
                  <a:gd name="T77" fmla="*/ 55 h 111"/>
                  <a:gd name="T78" fmla="*/ 88 w 89"/>
                  <a:gd name="T79" fmla="*/ 67 h 111"/>
                  <a:gd name="T80" fmla="*/ 28 w 89"/>
                  <a:gd name="T81" fmla="*/ 53 h 111"/>
                  <a:gd name="T82" fmla="*/ 29 w 89"/>
                  <a:gd name="T83" fmla="*/ 62 h 111"/>
                  <a:gd name="T84" fmla="*/ 36 w 89"/>
                  <a:gd name="T85" fmla="*/ 67 h 111"/>
                  <a:gd name="T86" fmla="*/ 44 w 89"/>
                  <a:gd name="T87" fmla="*/ 71 h 111"/>
                  <a:gd name="T88" fmla="*/ 38 w 89"/>
                  <a:gd name="T89" fmla="*/ 76 h 111"/>
                  <a:gd name="T90" fmla="*/ 36 w 89"/>
                  <a:gd name="T91" fmla="*/ 84 h 111"/>
                  <a:gd name="T92" fmla="*/ 34 w 89"/>
                  <a:gd name="T93" fmla="*/ 90 h 111"/>
                  <a:gd name="T94" fmla="*/ 24 w 89"/>
                  <a:gd name="T95" fmla="*/ 91 h 111"/>
                  <a:gd name="T96" fmla="*/ 30 w 89"/>
                  <a:gd name="T97" fmla="*/ 101 h 111"/>
                  <a:gd name="T98" fmla="*/ 39 w 89"/>
                  <a:gd name="T99" fmla="*/ 94 h 111"/>
                  <a:gd name="T100" fmla="*/ 50 w 89"/>
                  <a:gd name="T101" fmla="*/ 85 h 111"/>
                  <a:gd name="T102" fmla="*/ 54 w 89"/>
                  <a:gd name="T103" fmla="*/ 79 h 111"/>
                  <a:gd name="T104" fmla="*/ 50 w 89"/>
                  <a:gd name="T105" fmla="*/ 67 h 111"/>
                  <a:gd name="T106" fmla="*/ 43 w 89"/>
                  <a:gd name="T107" fmla="*/ 60 h 111"/>
                  <a:gd name="T108" fmla="*/ 34 w 89"/>
                  <a:gd name="T109" fmla="*/ 55 h 111"/>
                  <a:gd name="T110" fmla="*/ 28 w 89"/>
                  <a:gd name="T111" fmla="*/ 5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11">
                    <a:moveTo>
                      <a:pt x="88" y="67"/>
                    </a:moveTo>
                    <a:cubicBezTo>
                      <a:pt x="85" y="68"/>
                      <a:pt x="82" y="71"/>
                      <a:pt x="80" y="70"/>
                    </a:cubicBezTo>
                    <a:cubicBezTo>
                      <a:pt x="77" y="69"/>
                      <a:pt x="74" y="65"/>
                      <a:pt x="71" y="68"/>
                    </a:cubicBezTo>
                    <a:cubicBezTo>
                      <a:pt x="68" y="71"/>
                      <a:pt x="72" y="74"/>
                      <a:pt x="70" y="75"/>
                    </a:cubicBezTo>
                    <a:cubicBezTo>
                      <a:pt x="68" y="77"/>
                      <a:pt x="71" y="80"/>
                      <a:pt x="72" y="81"/>
                    </a:cubicBezTo>
                    <a:cubicBezTo>
                      <a:pt x="73" y="82"/>
                      <a:pt x="73" y="85"/>
                      <a:pt x="72" y="86"/>
                    </a:cubicBezTo>
                    <a:cubicBezTo>
                      <a:pt x="71" y="88"/>
                      <a:pt x="75" y="91"/>
                      <a:pt x="74" y="92"/>
                    </a:cubicBezTo>
                    <a:cubicBezTo>
                      <a:pt x="73" y="93"/>
                      <a:pt x="65" y="97"/>
                      <a:pt x="65" y="97"/>
                    </a:cubicBezTo>
                    <a:cubicBezTo>
                      <a:pt x="65" y="97"/>
                      <a:pt x="66" y="104"/>
                      <a:pt x="64" y="106"/>
                    </a:cubicBezTo>
                    <a:cubicBezTo>
                      <a:pt x="63" y="109"/>
                      <a:pt x="60" y="111"/>
                      <a:pt x="59" y="111"/>
                    </a:cubicBezTo>
                    <a:cubicBezTo>
                      <a:pt x="57" y="111"/>
                      <a:pt x="52" y="111"/>
                      <a:pt x="51" y="109"/>
                    </a:cubicBezTo>
                    <a:cubicBezTo>
                      <a:pt x="50" y="108"/>
                      <a:pt x="48" y="103"/>
                      <a:pt x="46" y="103"/>
                    </a:cubicBezTo>
                    <a:cubicBezTo>
                      <a:pt x="44" y="104"/>
                      <a:pt x="40" y="106"/>
                      <a:pt x="39" y="107"/>
                    </a:cubicBezTo>
                    <a:cubicBezTo>
                      <a:pt x="38" y="107"/>
                      <a:pt x="34" y="108"/>
                      <a:pt x="33" y="110"/>
                    </a:cubicBezTo>
                    <a:cubicBezTo>
                      <a:pt x="32" y="110"/>
                      <a:pt x="32" y="111"/>
                      <a:pt x="31" y="111"/>
                    </a:cubicBezTo>
                    <a:cubicBezTo>
                      <a:pt x="28" y="108"/>
                      <a:pt x="24" y="105"/>
                      <a:pt x="22" y="103"/>
                    </a:cubicBezTo>
                    <a:cubicBezTo>
                      <a:pt x="22" y="102"/>
                      <a:pt x="20" y="103"/>
                      <a:pt x="18" y="104"/>
                    </a:cubicBezTo>
                    <a:cubicBezTo>
                      <a:pt x="18" y="102"/>
                      <a:pt x="18" y="100"/>
                      <a:pt x="18" y="98"/>
                    </a:cubicBezTo>
                    <a:cubicBezTo>
                      <a:pt x="18" y="93"/>
                      <a:pt x="18" y="80"/>
                      <a:pt x="17" y="74"/>
                    </a:cubicBezTo>
                    <a:cubicBezTo>
                      <a:pt x="17" y="69"/>
                      <a:pt x="9" y="58"/>
                      <a:pt x="8" y="55"/>
                    </a:cubicBezTo>
                    <a:cubicBezTo>
                      <a:pt x="8" y="51"/>
                      <a:pt x="11" y="46"/>
                      <a:pt x="7" y="42"/>
                    </a:cubicBezTo>
                    <a:cubicBezTo>
                      <a:pt x="4" y="39"/>
                      <a:pt x="0" y="36"/>
                      <a:pt x="2" y="32"/>
                    </a:cubicBezTo>
                    <a:cubicBezTo>
                      <a:pt x="4" y="28"/>
                      <a:pt x="6" y="25"/>
                      <a:pt x="3" y="22"/>
                    </a:cubicBezTo>
                    <a:cubicBezTo>
                      <a:pt x="0" y="19"/>
                      <a:pt x="4" y="14"/>
                      <a:pt x="6" y="14"/>
                    </a:cubicBezTo>
                    <a:cubicBezTo>
                      <a:pt x="9" y="14"/>
                      <a:pt x="12" y="17"/>
                      <a:pt x="13" y="21"/>
                    </a:cubicBezTo>
                    <a:cubicBezTo>
                      <a:pt x="14" y="26"/>
                      <a:pt x="21" y="29"/>
                      <a:pt x="21" y="25"/>
                    </a:cubicBezTo>
                    <a:cubicBezTo>
                      <a:pt x="22" y="21"/>
                      <a:pt x="22" y="19"/>
                      <a:pt x="26" y="19"/>
                    </a:cubicBezTo>
                    <a:cubicBezTo>
                      <a:pt x="30" y="19"/>
                      <a:pt x="35" y="20"/>
                      <a:pt x="38" y="18"/>
                    </a:cubicBezTo>
                    <a:cubicBezTo>
                      <a:pt x="41" y="16"/>
                      <a:pt x="48" y="25"/>
                      <a:pt x="47" y="18"/>
                    </a:cubicBezTo>
                    <a:cubicBezTo>
                      <a:pt x="45" y="11"/>
                      <a:pt x="41" y="7"/>
                      <a:pt x="43" y="4"/>
                    </a:cubicBezTo>
                    <a:cubicBezTo>
                      <a:pt x="46" y="1"/>
                      <a:pt x="54" y="0"/>
                      <a:pt x="54" y="5"/>
                    </a:cubicBezTo>
                    <a:cubicBezTo>
                      <a:pt x="55" y="9"/>
                      <a:pt x="59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2" y="8"/>
                      <a:pt x="64" y="19"/>
                      <a:pt x="64" y="20"/>
                    </a:cubicBezTo>
                    <a:cubicBezTo>
                      <a:pt x="65" y="22"/>
                      <a:pt x="70" y="22"/>
                      <a:pt x="72" y="21"/>
                    </a:cubicBezTo>
                    <a:cubicBezTo>
                      <a:pt x="75" y="20"/>
                      <a:pt x="82" y="31"/>
                      <a:pt x="82" y="31"/>
                    </a:cubicBezTo>
                    <a:cubicBezTo>
                      <a:pt x="82" y="31"/>
                      <a:pt x="80" y="34"/>
                      <a:pt x="80" y="35"/>
                    </a:cubicBezTo>
                    <a:cubicBezTo>
                      <a:pt x="80" y="36"/>
                      <a:pt x="80" y="43"/>
                      <a:pt x="78" y="43"/>
                    </a:cubicBezTo>
                    <a:cubicBezTo>
                      <a:pt x="77" y="43"/>
                      <a:pt x="89" y="55"/>
                      <a:pt x="89" y="55"/>
                    </a:cubicBezTo>
                    <a:cubicBezTo>
                      <a:pt x="88" y="67"/>
                      <a:pt x="88" y="67"/>
                      <a:pt x="88" y="67"/>
                    </a:cubicBezTo>
                    <a:close/>
                    <a:moveTo>
                      <a:pt x="28" y="53"/>
                    </a:moveTo>
                    <a:cubicBezTo>
                      <a:pt x="27" y="59"/>
                      <a:pt x="28" y="60"/>
                      <a:pt x="29" y="62"/>
                    </a:cubicBezTo>
                    <a:cubicBezTo>
                      <a:pt x="30" y="65"/>
                      <a:pt x="32" y="66"/>
                      <a:pt x="36" y="67"/>
                    </a:cubicBezTo>
                    <a:cubicBezTo>
                      <a:pt x="40" y="68"/>
                      <a:pt x="45" y="67"/>
                      <a:pt x="44" y="71"/>
                    </a:cubicBezTo>
                    <a:cubicBezTo>
                      <a:pt x="43" y="75"/>
                      <a:pt x="41" y="73"/>
                      <a:pt x="38" y="76"/>
                    </a:cubicBezTo>
                    <a:cubicBezTo>
                      <a:pt x="36" y="79"/>
                      <a:pt x="36" y="83"/>
                      <a:pt x="36" y="84"/>
                    </a:cubicBezTo>
                    <a:cubicBezTo>
                      <a:pt x="37" y="85"/>
                      <a:pt x="39" y="90"/>
                      <a:pt x="34" y="90"/>
                    </a:cubicBezTo>
                    <a:cubicBezTo>
                      <a:pt x="29" y="90"/>
                      <a:pt x="24" y="88"/>
                      <a:pt x="24" y="91"/>
                    </a:cubicBezTo>
                    <a:cubicBezTo>
                      <a:pt x="24" y="93"/>
                      <a:pt x="30" y="101"/>
                      <a:pt x="30" y="101"/>
                    </a:cubicBezTo>
                    <a:cubicBezTo>
                      <a:pt x="30" y="101"/>
                      <a:pt x="37" y="98"/>
                      <a:pt x="39" y="94"/>
                    </a:cubicBezTo>
                    <a:cubicBezTo>
                      <a:pt x="41" y="89"/>
                      <a:pt x="49" y="81"/>
                      <a:pt x="50" y="85"/>
                    </a:cubicBezTo>
                    <a:cubicBezTo>
                      <a:pt x="51" y="88"/>
                      <a:pt x="54" y="84"/>
                      <a:pt x="54" y="79"/>
                    </a:cubicBezTo>
                    <a:cubicBezTo>
                      <a:pt x="55" y="73"/>
                      <a:pt x="55" y="72"/>
                      <a:pt x="50" y="67"/>
                    </a:cubicBezTo>
                    <a:cubicBezTo>
                      <a:pt x="45" y="62"/>
                      <a:pt x="49" y="61"/>
                      <a:pt x="43" y="60"/>
                    </a:cubicBezTo>
                    <a:cubicBezTo>
                      <a:pt x="38" y="59"/>
                      <a:pt x="34" y="57"/>
                      <a:pt x="34" y="55"/>
                    </a:cubicBezTo>
                    <a:cubicBezTo>
                      <a:pt x="34" y="53"/>
                      <a:pt x="28" y="53"/>
                      <a:pt x="28" y="5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5" name="Freeform 62">
                <a:extLst>
                  <a:ext uri="{FF2B5EF4-FFF2-40B4-BE49-F238E27FC236}">
                    <a16:creationId xmlns:a16="http://schemas.microsoft.com/office/drawing/2014/main" id="{9F66164C-83DE-41B4-B409-3EA4CBB9E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3311"/>
                <a:ext cx="289" cy="330"/>
              </a:xfrm>
              <a:custGeom>
                <a:avLst/>
                <a:gdLst>
                  <a:gd name="T0" fmla="*/ 64 w 289"/>
                  <a:gd name="T1" fmla="*/ 32 h 330"/>
                  <a:gd name="T2" fmla="*/ 68 w 289"/>
                  <a:gd name="T3" fmla="*/ 19 h 330"/>
                  <a:gd name="T4" fmla="*/ 68 w 289"/>
                  <a:gd name="T5" fmla="*/ 3 h 330"/>
                  <a:gd name="T6" fmla="*/ 89 w 289"/>
                  <a:gd name="T7" fmla="*/ 5 h 330"/>
                  <a:gd name="T8" fmla="*/ 100 w 289"/>
                  <a:gd name="T9" fmla="*/ 0 h 330"/>
                  <a:gd name="T10" fmla="*/ 110 w 289"/>
                  <a:gd name="T11" fmla="*/ 23 h 330"/>
                  <a:gd name="T12" fmla="*/ 131 w 289"/>
                  <a:gd name="T13" fmla="*/ 25 h 330"/>
                  <a:gd name="T14" fmla="*/ 162 w 289"/>
                  <a:gd name="T15" fmla="*/ 36 h 330"/>
                  <a:gd name="T16" fmla="*/ 183 w 289"/>
                  <a:gd name="T17" fmla="*/ 34 h 330"/>
                  <a:gd name="T18" fmla="*/ 198 w 289"/>
                  <a:gd name="T19" fmla="*/ 42 h 330"/>
                  <a:gd name="T20" fmla="*/ 225 w 289"/>
                  <a:gd name="T21" fmla="*/ 36 h 330"/>
                  <a:gd name="T22" fmla="*/ 287 w 289"/>
                  <a:gd name="T23" fmla="*/ 59 h 330"/>
                  <a:gd name="T24" fmla="*/ 275 w 289"/>
                  <a:gd name="T25" fmla="*/ 80 h 330"/>
                  <a:gd name="T26" fmla="*/ 264 w 289"/>
                  <a:gd name="T27" fmla="*/ 111 h 330"/>
                  <a:gd name="T28" fmla="*/ 218 w 289"/>
                  <a:gd name="T29" fmla="*/ 151 h 330"/>
                  <a:gd name="T30" fmla="*/ 208 w 289"/>
                  <a:gd name="T31" fmla="*/ 180 h 330"/>
                  <a:gd name="T32" fmla="*/ 216 w 289"/>
                  <a:gd name="T33" fmla="*/ 205 h 330"/>
                  <a:gd name="T34" fmla="*/ 214 w 289"/>
                  <a:gd name="T35" fmla="*/ 230 h 330"/>
                  <a:gd name="T36" fmla="*/ 185 w 289"/>
                  <a:gd name="T37" fmla="*/ 244 h 330"/>
                  <a:gd name="T38" fmla="*/ 179 w 289"/>
                  <a:gd name="T39" fmla="*/ 265 h 330"/>
                  <a:gd name="T40" fmla="*/ 154 w 289"/>
                  <a:gd name="T41" fmla="*/ 265 h 330"/>
                  <a:gd name="T42" fmla="*/ 137 w 289"/>
                  <a:gd name="T43" fmla="*/ 288 h 330"/>
                  <a:gd name="T44" fmla="*/ 106 w 289"/>
                  <a:gd name="T45" fmla="*/ 292 h 330"/>
                  <a:gd name="T46" fmla="*/ 87 w 289"/>
                  <a:gd name="T47" fmla="*/ 328 h 330"/>
                  <a:gd name="T48" fmla="*/ 68 w 289"/>
                  <a:gd name="T49" fmla="*/ 328 h 330"/>
                  <a:gd name="T50" fmla="*/ 50 w 289"/>
                  <a:gd name="T51" fmla="*/ 307 h 330"/>
                  <a:gd name="T52" fmla="*/ 31 w 289"/>
                  <a:gd name="T53" fmla="*/ 294 h 330"/>
                  <a:gd name="T54" fmla="*/ 16 w 289"/>
                  <a:gd name="T55" fmla="*/ 273 h 330"/>
                  <a:gd name="T56" fmla="*/ 6 w 289"/>
                  <a:gd name="T57" fmla="*/ 276 h 330"/>
                  <a:gd name="T58" fmla="*/ 0 w 289"/>
                  <a:gd name="T59" fmla="*/ 248 h 330"/>
                  <a:gd name="T60" fmla="*/ 29 w 289"/>
                  <a:gd name="T61" fmla="*/ 213 h 330"/>
                  <a:gd name="T62" fmla="*/ 41 w 289"/>
                  <a:gd name="T63" fmla="*/ 186 h 330"/>
                  <a:gd name="T64" fmla="*/ 31 w 289"/>
                  <a:gd name="T65" fmla="*/ 151 h 330"/>
                  <a:gd name="T66" fmla="*/ 60 w 289"/>
                  <a:gd name="T67" fmla="*/ 142 h 330"/>
                  <a:gd name="T68" fmla="*/ 62 w 289"/>
                  <a:gd name="T69" fmla="*/ 117 h 330"/>
                  <a:gd name="T70" fmla="*/ 66 w 289"/>
                  <a:gd name="T71" fmla="*/ 96 h 330"/>
                  <a:gd name="T72" fmla="*/ 91 w 289"/>
                  <a:gd name="T73" fmla="*/ 61 h 330"/>
                  <a:gd name="T74" fmla="*/ 56 w 289"/>
                  <a:gd name="T75" fmla="*/ 3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9" h="330">
                    <a:moveTo>
                      <a:pt x="56" y="34"/>
                    </a:moveTo>
                    <a:lnTo>
                      <a:pt x="64" y="32"/>
                    </a:lnTo>
                    <a:lnTo>
                      <a:pt x="68" y="28"/>
                    </a:lnTo>
                    <a:lnTo>
                      <a:pt x="68" y="19"/>
                    </a:lnTo>
                    <a:lnTo>
                      <a:pt x="62" y="15"/>
                    </a:lnTo>
                    <a:lnTo>
                      <a:pt x="68" y="3"/>
                    </a:lnTo>
                    <a:lnTo>
                      <a:pt x="85" y="9"/>
                    </a:lnTo>
                    <a:lnTo>
                      <a:pt x="89" y="5"/>
                    </a:lnTo>
                    <a:lnTo>
                      <a:pt x="93" y="7"/>
                    </a:lnTo>
                    <a:lnTo>
                      <a:pt x="100" y="0"/>
                    </a:lnTo>
                    <a:lnTo>
                      <a:pt x="112" y="9"/>
                    </a:lnTo>
                    <a:lnTo>
                      <a:pt x="110" y="23"/>
                    </a:lnTo>
                    <a:lnTo>
                      <a:pt x="120" y="30"/>
                    </a:lnTo>
                    <a:lnTo>
                      <a:pt x="131" y="25"/>
                    </a:lnTo>
                    <a:lnTo>
                      <a:pt x="152" y="42"/>
                    </a:lnTo>
                    <a:lnTo>
                      <a:pt x="162" y="36"/>
                    </a:lnTo>
                    <a:lnTo>
                      <a:pt x="177" y="44"/>
                    </a:lnTo>
                    <a:lnTo>
                      <a:pt x="183" y="34"/>
                    </a:lnTo>
                    <a:lnTo>
                      <a:pt x="191" y="38"/>
                    </a:lnTo>
                    <a:lnTo>
                      <a:pt x="198" y="42"/>
                    </a:lnTo>
                    <a:lnTo>
                      <a:pt x="208" y="30"/>
                    </a:lnTo>
                    <a:lnTo>
                      <a:pt x="225" y="36"/>
                    </a:lnTo>
                    <a:lnTo>
                      <a:pt x="262" y="57"/>
                    </a:lnTo>
                    <a:lnTo>
                      <a:pt x="287" y="59"/>
                    </a:lnTo>
                    <a:lnTo>
                      <a:pt x="289" y="73"/>
                    </a:lnTo>
                    <a:lnTo>
                      <a:pt x="275" y="80"/>
                    </a:lnTo>
                    <a:lnTo>
                      <a:pt x="275" y="98"/>
                    </a:lnTo>
                    <a:lnTo>
                      <a:pt x="264" y="111"/>
                    </a:lnTo>
                    <a:lnTo>
                      <a:pt x="237" y="151"/>
                    </a:lnTo>
                    <a:lnTo>
                      <a:pt x="218" y="151"/>
                    </a:lnTo>
                    <a:lnTo>
                      <a:pt x="210" y="163"/>
                    </a:lnTo>
                    <a:lnTo>
                      <a:pt x="208" y="180"/>
                    </a:lnTo>
                    <a:lnTo>
                      <a:pt x="216" y="190"/>
                    </a:lnTo>
                    <a:lnTo>
                      <a:pt x="216" y="205"/>
                    </a:lnTo>
                    <a:lnTo>
                      <a:pt x="204" y="217"/>
                    </a:lnTo>
                    <a:lnTo>
                      <a:pt x="214" y="230"/>
                    </a:lnTo>
                    <a:lnTo>
                      <a:pt x="200" y="244"/>
                    </a:lnTo>
                    <a:lnTo>
                      <a:pt x="185" y="244"/>
                    </a:lnTo>
                    <a:lnTo>
                      <a:pt x="170" y="253"/>
                    </a:lnTo>
                    <a:lnTo>
                      <a:pt x="179" y="265"/>
                    </a:lnTo>
                    <a:lnTo>
                      <a:pt x="166" y="276"/>
                    </a:lnTo>
                    <a:lnTo>
                      <a:pt x="154" y="265"/>
                    </a:lnTo>
                    <a:lnTo>
                      <a:pt x="143" y="269"/>
                    </a:lnTo>
                    <a:lnTo>
                      <a:pt x="137" y="288"/>
                    </a:lnTo>
                    <a:lnTo>
                      <a:pt x="127" y="294"/>
                    </a:lnTo>
                    <a:lnTo>
                      <a:pt x="106" y="292"/>
                    </a:lnTo>
                    <a:lnTo>
                      <a:pt x="102" y="311"/>
                    </a:lnTo>
                    <a:lnTo>
                      <a:pt x="87" y="328"/>
                    </a:lnTo>
                    <a:lnTo>
                      <a:pt x="87" y="330"/>
                    </a:lnTo>
                    <a:lnTo>
                      <a:pt x="68" y="328"/>
                    </a:lnTo>
                    <a:lnTo>
                      <a:pt x="62" y="307"/>
                    </a:lnTo>
                    <a:lnTo>
                      <a:pt x="50" y="307"/>
                    </a:lnTo>
                    <a:lnTo>
                      <a:pt x="43" y="292"/>
                    </a:lnTo>
                    <a:lnTo>
                      <a:pt x="31" y="294"/>
                    </a:lnTo>
                    <a:lnTo>
                      <a:pt x="16" y="284"/>
                    </a:lnTo>
                    <a:lnTo>
                      <a:pt x="16" y="273"/>
                    </a:lnTo>
                    <a:lnTo>
                      <a:pt x="8" y="273"/>
                    </a:lnTo>
                    <a:lnTo>
                      <a:pt x="6" y="276"/>
                    </a:lnTo>
                    <a:lnTo>
                      <a:pt x="0" y="261"/>
                    </a:lnTo>
                    <a:lnTo>
                      <a:pt x="0" y="248"/>
                    </a:lnTo>
                    <a:lnTo>
                      <a:pt x="25" y="240"/>
                    </a:lnTo>
                    <a:lnTo>
                      <a:pt x="29" y="213"/>
                    </a:lnTo>
                    <a:lnTo>
                      <a:pt x="31" y="196"/>
                    </a:lnTo>
                    <a:lnTo>
                      <a:pt x="41" y="186"/>
                    </a:lnTo>
                    <a:lnTo>
                      <a:pt x="43" y="153"/>
                    </a:lnTo>
                    <a:lnTo>
                      <a:pt x="31" y="151"/>
                    </a:lnTo>
                    <a:lnTo>
                      <a:pt x="47" y="155"/>
                    </a:lnTo>
                    <a:lnTo>
                      <a:pt x="60" y="142"/>
                    </a:lnTo>
                    <a:lnTo>
                      <a:pt x="62" y="126"/>
                    </a:lnTo>
                    <a:lnTo>
                      <a:pt x="62" y="117"/>
                    </a:lnTo>
                    <a:lnTo>
                      <a:pt x="58" y="109"/>
                    </a:lnTo>
                    <a:lnTo>
                      <a:pt x="66" y="96"/>
                    </a:lnTo>
                    <a:lnTo>
                      <a:pt x="91" y="75"/>
                    </a:lnTo>
                    <a:lnTo>
                      <a:pt x="91" y="61"/>
                    </a:lnTo>
                    <a:lnTo>
                      <a:pt x="79" y="50"/>
                    </a:lnTo>
                    <a:lnTo>
                      <a:pt x="56" y="3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6" name="Freeform 63">
                <a:extLst>
                  <a:ext uri="{FF2B5EF4-FFF2-40B4-BE49-F238E27FC236}">
                    <a16:creationId xmlns:a16="http://schemas.microsoft.com/office/drawing/2014/main" id="{2BF36F1A-D5E6-4586-8C8B-E38AF161C6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2" y="2276"/>
                <a:ext cx="739" cy="1888"/>
              </a:xfrm>
              <a:custGeom>
                <a:avLst/>
                <a:gdLst>
                  <a:gd name="T0" fmla="*/ 94 w 355"/>
                  <a:gd name="T1" fmla="*/ 769 h 906"/>
                  <a:gd name="T2" fmla="*/ 111 w 355"/>
                  <a:gd name="T3" fmla="*/ 813 h 906"/>
                  <a:gd name="T4" fmla="*/ 139 w 355"/>
                  <a:gd name="T5" fmla="*/ 829 h 906"/>
                  <a:gd name="T6" fmla="*/ 142 w 355"/>
                  <a:gd name="T7" fmla="*/ 873 h 906"/>
                  <a:gd name="T8" fmla="*/ 176 w 355"/>
                  <a:gd name="T9" fmla="*/ 896 h 906"/>
                  <a:gd name="T10" fmla="*/ 198 w 355"/>
                  <a:gd name="T11" fmla="*/ 859 h 906"/>
                  <a:gd name="T12" fmla="*/ 233 w 355"/>
                  <a:gd name="T13" fmla="*/ 846 h 906"/>
                  <a:gd name="T14" fmla="*/ 228 w 355"/>
                  <a:gd name="T15" fmla="*/ 816 h 906"/>
                  <a:gd name="T16" fmla="*/ 233 w 355"/>
                  <a:gd name="T17" fmla="*/ 775 h 906"/>
                  <a:gd name="T18" fmla="*/ 240 w 355"/>
                  <a:gd name="T19" fmla="*/ 736 h 906"/>
                  <a:gd name="T20" fmla="*/ 273 w 355"/>
                  <a:gd name="T21" fmla="*/ 717 h 906"/>
                  <a:gd name="T22" fmla="*/ 305 w 355"/>
                  <a:gd name="T23" fmla="*/ 687 h 906"/>
                  <a:gd name="T24" fmla="*/ 329 w 355"/>
                  <a:gd name="T25" fmla="*/ 681 h 906"/>
                  <a:gd name="T26" fmla="*/ 338 w 355"/>
                  <a:gd name="T27" fmla="*/ 649 h 906"/>
                  <a:gd name="T28" fmla="*/ 324 w 355"/>
                  <a:gd name="T29" fmla="*/ 606 h 906"/>
                  <a:gd name="T30" fmla="*/ 342 w 355"/>
                  <a:gd name="T31" fmla="*/ 567 h 906"/>
                  <a:gd name="T32" fmla="*/ 342 w 355"/>
                  <a:gd name="T33" fmla="*/ 521 h 906"/>
                  <a:gd name="T34" fmla="*/ 340 w 355"/>
                  <a:gd name="T35" fmla="*/ 510 h 906"/>
                  <a:gd name="T36" fmla="*/ 318 w 355"/>
                  <a:gd name="T37" fmla="*/ 501 h 906"/>
                  <a:gd name="T38" fmla="*/ 307 w 355"/>
                  <a:gd name="T39" fmla="*/ 454 h 906"/>
                  <a:gd name="T40" fmla="*/ 304 w 355"/>
                  <a:gd name="T41" fmla="*/ 431 h 906"/>
                  <a:gd name="T42" fmla="*/ 291 w 355"/>
                  <a:gd name="T43" fmla="*/ 361 h 906"/>
                  <a:gd name="T44" fmla="*/ 315 w 355"/>
                  <a:gd name="T45" fmla="*/ 335 h 906"/>
                  <a:gd name="T46" fmla="*/ 336 w 355"/>
                  <a:gd name="T47" fmla="*/ 300 h 906"/>
                  <a:gd name="T48" fmla="*/ 313 w 355"/>
                  <a:gd name="T49" fmla="*/ 261 h 906"/>
                  <a:gd name="T50" fmla="*/ 296 w 355"/>
                  <a:gd name="T51" fmla="*/ 220 h 906"/>
                  <a:gd name="T52" fmla="*/ 269 w 355"/>
                  <a:gd name="T53" fmla="*/ 248 h 906"/>
                  <a:gd name="T54" fmla="*/ 284 w 355"/>
                  <a:gd name="T55" fmla="*/ 210 h 906"/>
                  <a:gd name="T56" fmla="*/ 298 w 355"/>
                  <a:gd name="T57" fmla="*/ 150 h 906"/>
                  <a:gd name="T58" fmla="*/ 238 w 355"/>
                  <a:gd name="T59" fmla="*/ 145 h 906"/>
                  <a:gd name="T60" fmla="*/ 196 w 355"/>
                  <a:gd name="T61" fmla="*/ 138 h 906"/>
                  <a:gd name="T62" fmla="*/ 159 w 355"/>
                  <a:gd name="T63" fmla="*/ 172 h 906"/>
                  <a:gd name="T64" fmla="*/ 91 w 355"/>
                  <a:gd name="T65" fmla="*/ 213 h 906"/>
                  <a:gd name="T66" fmla="*/ 63 w 355"/>
                  <a:gd name="T67" fmla="*/ 250 h 906"/>
                  <a:gd name="T68" fmla="*/ 48 w 355"/>
                  <a:gd name="T69" fmla="*/ 330 h 906"/>
                  <a:gd name="T70" fmla="*/ 47 w 355"/>
                  <a:gd name="T71" fmla="*/ 309 h 906"/>
                  <a:gd name="T72" fmla="*/ 22 w 355"/>
                  <a:gd name="T73" fmla="*/ 304 h 906"/>
                  <a:gd name="T74" fmla="*/ 21 w 355"/>
                  <a:gd name="T75" fmla="*/ 348 h 906"/>
                  <a:gd name="T76" fmla="*/ 15 w 355"/>
                  <a:gd name="T77" fmla="*/ 382 h 906"/>
                  <a:gd name="T78" fmla="*/ 33 w 355"/>
                  <a:gd name="T79" fmla="*/ 388 h 906"/>
                  <a:gd name="T80" fmla="*/ 24 w 355"/>
                  <a:gd name="T81" fmla="*/ 426 h 906"/>
                  <a:gd name="T82" fmla="*/ 34 w 355"/>
                  <a:gd name="T83" fmla="*/ 458 h 906"/>
                  <a:gd name="T84" fmla="*/ 35 w 355"/>
                  <a:gd name="T85" fmla="*/ 492 h 906"/>
                  <a:gd name="T86" fmla="*/ 53 w 355"/>
                  <a:gd name="T87" fmla="*/ 520 h 906"/>
                  <a:gd name="T88" fmla="*/ 51 w 355"/>
                  <a:gd name="T89" fmla="*/ 559 h 906"/>
                  <a:gd name="T90" fmla="*/ 41 w 355"/>
                  <a:gd name="T91" fmla="*/ 608 h 906"/>
                  <a:gd name="T92" fmla="*/ 35 w 355"/>
                  <a:gd name="T93" fmla="*/ 660 h 906"/>
                  <a:gd name="T94" fmla="*/ 84 w 355"/>
                  <a:gd name="T95" fmla="*/ 689 h 906"/>
                  <a:gd name="T96" fmla="*/ 99 w 355"/>
                  <a:gd name="T97" fmla="*/ 726 h 906"/>
                  <a:gd name="T98" fmla="*/ 188 w 355"/>
                  <a:gd name="T99" fmla="*/ 63 h 906"/>
                  <a:gd name="T100" fmla="*/ 216 w 355"/>
                  <a:gd name="T101" fmla="*/ 87 h 906"/>
                  <a:gd name="T102" fmla="*/ 138 w 355"/>
                  <a:gd name="T103" fmla="*/ 50 h 906"/>
                  <a:gd name="T104" fmla="*/ 130 w 355"/>
                  <a:gd name="T105" fmla="*/ 16 h 906"/>
                  <a:gd name="T106" fmla="*/ 145 w 355"/>
                  <a:gd name="T107" fmla="*/ 40 h 906"/>
                  <a:gd name="T108" fmla="*/ 178 w 355"/>
                  <a:gd name="T109" fmla="*/ 76 h 906"/>
                  <a:gd name="T110" fmla="*/ 138 w 355"/>
                  <a:gd name="T111" fmla="*/ 5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5" h="906">
                    <a:moveTo>
                      <a:pt x="0" y="326"/>
                    </a:move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26"/>
                      <a:pt x="0" y="326"/>
                      <a:pt x="0" y="326"/>
                    </a:cubicBezTo>
                    <a:close/>
                    <a:moveTo>
                      <a:pt x="93" y="758"/>
                    </a:moveTo>
                    <a:cubicBezTo>
                      <a:pt x="94" y="769"/>
                      <a:pt x="94" y="769"/>
                      <a:pt x="94" y="769"/>
                    </a:cubicBezTo>
                    <a:cubicBezTo>
                      <a:pt x="101" y="775"/>
                      <a:pt x="101" y="775"/>
                      <a:pt x="101" y="775"/>
                    </a:cubicBezTo>
                    <a:cubicBezTo>
                      <a:pt x="105" y="781"/>
                      <a:pt x="105" y="781"/>
                      <a:pt x="105" y="781"/>
                    </a:cubicBezTo>
                    <a:cubicBezTo>
                      <a:pt x="105" y="792"/>
                      <a:pt x="105" y="792"/>
                      <a:pt x="105" y="792"/>
                    </a:cubicBezTo>
                    <a:cubicBezTo>
                      <a:pt x="97" y="799"/>
                      <a:pt x="97" y="799"/>
                      <a:pt x="97" y="799"/>
                    </a:cubicBezTo>
                    <a:cubicBezTo>
                      <a:pt x="105" y="813"/>
                      <a:pt x="105" y="813"/>
                      <a:pt x="105" y="813"/>
                    </a:cubicBezTo>
                    <a:cubicBezTo>
                      <a:pt x="111" y="813"/>
                      <a:pt x="111" y="813"/>
                      <a:pt x="111" y="813"/>
                    </a:cubicBezTo>
                    <a:cubicBezTo>
                      <a:pt x="115" y="810"/>
                      <a:pt x="115" y="810"/>
                      <a:pt x="115" y="810"/>
                    </a:cubicBezTo>
                    <a:cubicBezTo>
                      <a:pt x="128" y="813"/>
                      <a:pt x="128" y="813"/>
                      <a:pt x="128" y="813"/>
                    </a:cubicBezTo>
                    <a:cubicBezTo>
                      <a:pt x="132" y="811"/>
                      <a:pt x="132" y="811"/>
                      <a:pt x="132" y="811"/>
                    </a:cubicBezTo>
                    <a:cubicBezTo>
                      <a:pt x="135" y="816"/>
                      <a:pt x="135" y="816"/>
                      <a:pt x="135" y="816"/>
                    </a:cubicBezTo>
                    <a:cubicBezTo>
                      <a:pt x="132" y="822"/>
                      <a:pt x="132" y="822"/>
                      <a:pt x="132" y="822"/>
                    </a:cubicBezTo>
                    <a:cubicBezTo>
                      <a:pt x="139" y="829"/>
                      <a:pt x="139" y="829"/>
                      <a:pt x="139" y="829"/>
                    </a:cubicBezTo>
                    <a:cubicBezTo>
                      <a:pt x="139" y="838"/>
                      <a:pt x="139" y="838"/>
                      <a:pt x="139" y="838"/>
                    </a:cubicBezTo>
                    <a:cubicBezTo>
                      <a:pt x="148" y="845"/>
                      <a:pt x="148" y="845"/>
                      <a:pt x="148" y="845"/>
                    </a:cubicBezTo>
                    <a:cubicBezTo>
                      <a:pt x="147" y="854"/>
                      <a:pt x="147" y="854"/>
                      <a:pt x="147" y="854"/>
                    </a:cubicBezTo>
                    <a:cubicBezTo>
                      <a:pt x="150" y="860"/>
                      <a:pt x="150" y="860"/>
                      <a:pt x="150" y="860"/>
                    </a:cubicBezTo>
                    <a:cubicBezTo>
                      <a:pt x="141" y="868"/>
                      <a:pt x="141" y="868"/>
                      <a:pt x="141" y="868"/>
                    </a:cubicBezTo>
                    <a:cubicBezTo>
                      <a:pt x="142" y="873"/>
                      <a:pt x="142" y="873"/>
                      <a:pt x="142" y="873"/>
                    </a:cubicBezTo>
                    <a:cubicBezTo>
                      <a:pt x="130" y="884"/>
                      <a:pt x="130" y="884"/>
                      <a:pt x="130" y="884"/>
                    </a:cubicBezTo>
                    <a:cubicBezTo>
                      <a:pt x="125" y="898"/>
                      <a:pt x="125" y="898"/>
                      <a:pt x="125" y="898"/>
                    </a:cubicBezTo>
                    <a:cubicBezTo>
                      <a:pt x="137" y="905"/>
                      <a:pt x="137" y="905"/>
                      <a:pt x="137" y="905"/>
                    </a:cubicBezTo>
                    <a:cubicBezTo>
                      <a:pt x="151" y="906"/>
                      <a:pt x="151" y="906"/>
                      <a:pt x="151" y="906"/>
                    </a:cubicBezTo>
                    <a:cubicBezTo>
                      <a:pt x="164" y="905"/>
                      <a:pt x="164" y="905"/>
                      <a:pt x="164" y="905"/>
                    </a:cubicBezTo>
                    <a:cubicBezTo>
                      <a:pt x="176" y="896"/>
                      <a:pt x="176" y="896"/>
                      <a:pt x="176" y="896"/>
                    </a:cubicBezTo>
                    <a:cubicBezTo>
                      <a:pt x="183" y="896"/>
                      <a:pt x="183" y="896"/>
                      <a:pt x="183" y="896"/>
                    </a:cubicBezTo>
                    <a:cubicBezTo>
                      <a:pt x="183" y="886"/>
                      <a:pt x="183" y="886"/>
                      <a:pt x="183" y="886"/>
                    </a:cubicBezTo>
                    <a:cubicBezTo>
                      <a:pt x="189" y="881"/>
                      <a:pt x="189" y="881"/>
                      <a:pt x="189" y="881"/>
                    </a:cubicBezTo>
                    <a:cubicBezTo>
                      <a:pt x="188" y="875"/>
                      <a:pt x="188" y="875"/>
                      <a:pt x="188" y="875"/>
                    </a:cubicBezTo>
                    <a:cubicBezTo>
                      <a:pt x="196" y="872"/>
                      <a:pt x="196" y="872"/>
                      <a:pt x="196" y="872"/>
                    </a:cubicBezTo>
                    <a:cubicBezTo>
                      <a:pt x="198" y="859"/>
                      <a:pt x="198" y="859"/>
                      <a:pt x="198" y="859"/>
                    </a:cubicBezTo>
                    <a:cubicBezTo>
                      <a:pt x="206" y="857"/>
                      <a:pt x="206" y="857"/>
                      <a:pt x="206" y="857"/>
                    </a:cubicBezTo>
                    <a:cubicBezTo>
                      <a:pt x="212" y="857"/>
                      <a:pt x="212" y="857"/>
                      <a:pt x="212" y="857"/>
                    </a:cubicBezTo>
                    <a:cubicBezTo>
                      <a:pt x="215" y="854"/>
                      <a:pt x="215" y="854"/>
                      <a:pt x="215" y="854"/>
                    </a:cubicBezTo>
                    <a:cubicBezTo>
                      <a:pt x="225" y="852"/>
                      <a:pt x="225" y="852"/>
                      <a:pt x="225" y="852"/>
                    </a:cubicBezTo>
                    <a:cubicBezTo>
                      <a:pt x="231" y="850"/>
                      <a:pt x="231" y="850"/>
                      <a:pt x="231" y="850"/>
                    </a:cubicBezTo>
                    <a:cubicBezTo>
                      <a:pt x="233" y="846"/>
                      <a:pt x="233" y="846"/>
                      <a:pt x="233" y="846"/>
                    </a:cubicBezTo>
                    <a:cubicBezTo>
                      <a:pt x="214" y="836"/>
                      <a:pt x="214" y="836"/>
                      <a:pt x="214" y="836"/>
                    </a:cubicBezTo>
                    <a:cubicBezTo>
                      <a:pt x="212" y="827"/>
                      <a:pt x="212" y="827"/>
                      <a:pt x="212" y="827"/>
                    </a:cubicBezTo>
                    <a:cubicBezTo>
                      <a:pt x="216" y="825"/>
                      <a:pt x="216" y="825"/>
                      <a:pt x="216" y="825"/>
                    </a:cubicBezTo>
                    <a:cubicBezTo>
                      <a:pt x="221" y="822"/>
                      <a:pt x="221" y="822"/>
                      <a:pt x="221" y="822"/>
                    </a:cubicBezTo>
                    <a:cubicBezTo>
                      <a:pt x="228" y="821"/>
                      <a:pt x="228" y="821"/>
                      <a:pt x="228" y="821"/>
                    </a:cubicBezTo>
                    <a:cubicBezTo>
                      <a:pt x="228" y="816"/>
                      <a:pt x="228" y="816"/>
                      <a:pt x="228" y="816"/>
                    </a:cubicBezTo>
                    <a:cubicBezTo>
                      <a:pt x="230" y="812"/>
                      <a:pt x="230" y="812"/>
                      <a:pt x="230" y="812"/>
                    </a:cubicBezTo>
                    <a:cubicBezTo>
                      <a:pt x="228" y="801"/>
                      <a:pt x="228" y="801"/>
                      <a:pt x="228" y="801"/>
                    </a:cubicBezTo>
                    <a:cubicBezTo>
                      <a:pt x="231" y="794"/>
                      <a:pt x="231" y="794"/>
                      <a:pt x="231" y="794"/>
                    </a:cubicBezTo>
                    <a:cubicBezTo>
                      <a:pt x="226" y="786"/>
                      <a:pt x="226" y="786"/>
                      <a:pt x="226" y="786"/>
                    </a:cubicBezTo>
                    <a:cubicBezTo>
                      <a:pt x="228" y="776"/>
                      <a:pt x="228" y="776"/>
                      <a:pt x="228" y="776"/>
                    </a:cubicBezTo>
                    <a:cubicBezTo>
                      <a:pt x="233" y="775"/>
                      <a:pt x="233" y="775"/>
                      <a:pt x="233" y="775"/>
                    </a:cubicBezTo>
                    <a:cubicBezTo>
                      <a:pt x="238" y="771"/>
                      <a:pt x="238" y="771"/>
                      <a:pt x="238" y="771"/>
                    </a:cubicBezTo>
                    <a:cubicBezTo>
                      <a:pt x="244" y="765"/>
                      <a:pt x="244" y="765"/>
                      <a:pt x="244" y="765"/>
                    </a:cubicBezTo>
                    <a:cubicBezTo>
                      <a:pt x="242" y="755"/>
                      <a:pt x="242" y="755"/>
                      <a:pt x="242" y="755"/>
                    </a:cubicBezTo>
                    <a:cubicBezTo>
                      <a:pt x="236" y="747"/>
                      <a:pt x="236" y="747"/>
                      <a:pt x="236" y="747"/>
                    </a:cubicBezTo>
                    <a:cubicBezTo>
                      <a:pt x="235" y="740"/>
                      <a:pt x="235" y="740"/>
                      <a:pt x="235" y="740"/>
                    </a:cubicBezTo>
                    <a:cubicBezTo>
                      <a:pt x="240" y="736"/>
                      <a:pt x="240" y="736"/>
                      <a:pt x="240" y="736"/>
                    </a:cubicBezTo>
                    <a:cubicBezTo>
                      <a:pt x="241" y="726"/>
                      <a:pt x="241" y="726"/>
                      <a:pt x="241" y="726"/>
                    </a:cubicBezTo>
                    <a:cubicBezTo>
                      <a:pt x="248" y="725"/>
                      <a:pt x="248" y="725"/>
                      <a:pt x="248" y="725"/>
                    </a:cubicBezTo>
                    <a:cubicBezTo>
                      <a:pt x="259" y="724"/>
                      <a:pt x="259" y="724"/>
                      <a:pt x="259" y="724"/>
                    </a:cubicBezTo>
                    <a:cubicBezTo>
                      <a:pt x="265" y="716"/>
                      <a:pt x="265" y="716"/>
                      <a:pt x="265" y="716"/>
                    </a:cubicBezTo>
                    <a:cubicBezTo>
                      <a:pt x="268" y="713"/>
                      <a:pt x="268" y="713"/>
                      <a:pt x="268" y="713"/>
                    </a:cubicBezTo>
                    <a:cubicBezTo>
                      <a:pt x="273" y="717"/>
                      <a:pt x="273" y="717"/>
                      <a:pt x="273" y="717"/>
                    </a:cubicBezTo>
                    <a:cubicBezTo>
                      <a:pt x="279" y="727"/>
                      <a:pt x="279" y="727"/>
                      <a:pt x="279" y="727"/>
                    </a:cubicBezTo>
                    <a:cubicBezTo>
                      <a:pt x="286" y="731"/>
                      <a:pt x="286" y="731"/>
                      <a:pt x="286" y="731"/>
                    </a:cubicBezTo>
                    <a:cubicBezTo>
                      <a:pt x="288" y="726"/>
                      <a:pt x="288" y="726"/>
                      <a:pt x="288" y="726"/>
                    </a:cubicBezTo>
                    <a:cubicBezTo>
                      <a:pt x="285" y="720"/>
                      <a:pt x="285" y="720"/>
                      <a:pt x="285" y="720"/>
                    </a:cubicBezTo>
                    <a:cubicBezTo>
                      <a:pt x="289" y="706"/>
                      <a:pt x="289" y="706"/>
                      <a:pt x="289" y="706"/>
                    </a:cubicBezTo>
                    <a:cubicBezTo>
                      <a:pt x="305" y="687"/>
                      <a:pt x="305" y="687"/>
                      <a:pt x="305" y="687"/>
                    </a:cubicBezTo>
                    <a:cubicBezTo>
                      <a:pt x="303" y="678"/>
                      <a:pt x="303" y="678"/>
                      <a:pt x="303" y="678"/>
                    </a:cubicBezTo>
                    <a:cubicBezTo>
                      <a:pt x="307" y="673"/>
                      <a:pt x="307" y="673"/>
                      <a:pt x="307" y="673"/>
                    </a:cubicBezTo>
                    <a:cubicBezTo>
                      <a:pt x="313" y="671"/>
                      <a:pt x="313" y="671"/>
                      <a:pt x="313" y="671"/>
                    </a:cubicBezTo>
                    <a:cubicBezTo>
                      <a:pt x="318" y="677"/>
                      <a:pt x="318" y="677"/>
                      <a:pt x="318" y="677"/>
                    </a:cubicBezTo>
                    <a:cubicBezTo>
                      <a:pt x="325" y="678"/>
                      <a:pt x="325" y="678"/>
                      <a:pt x="325" y="678"/>
                    </a:cubicBezTo>
                    <a:cubicBezTo>
                      <a:pt x="329" y="681"/>
                      <a:pt x="329" y="681"/>
                      <a:pt x="329" y="681"/>
                    </a:cubicBezTo>
                    <a:cubicBezTo>
                      <a:pt x="337" y="682"/>
                      <a:pt x="337" y="682"/>
                      <a:pt x="337" y="682"/>
                    </a:cubicBezTo>
                    <a:cubicBezTo>
                      <a:pt x="341" y="676"/>
                      <a:pt x="341" y="676"/>
                      <a:pt x="341" y="676"/>
                    </a:cubicBezTo>
                    <a:cubicBezTo>
                      <a:pt x="347" y="670"/>
                      <a:pt x="347" y="670"/>
                      <a:pt x="347" y="670"/>
                    </a:cubicBezTo>
                    <a:cubicBezTo>
                      <a:pt x="344" y="657"/>
                      <a:pt x="344" y="657"/>
                      <a:pt x="344" y="657"/>
                    </a:cubicBezTo>
                    <a:cubicBezTo>
                      <a:pt x="338" y="656"/>
                      <a:pt x="338" y="656"/>
                      <a:pt x="338" y="656"/>
                    </a:cubicBezTo>
                    <a:cubicBezTo>
                      <a:pt x="338" y="649"/>
                      <a:pt x="338" y="649"/>
                      <a:pt x="338" y="649"/>
                    </a:cubicBezTo>
                    <a:cubicBezTo>
                      <a:pt x="343" y="647"/>
                      <a:pt x="343" y="647"/>
                      <a:pt x="343" y="647"/>
                    </a:cubicBezTo>
                    <a:cubicBezTo>
                      <a:pt x="339" y="634"/>
                      <a:pt x="339" y="634"/>
                      <a:pt x="339" y="634"/>
                    </a:cubicBezTo>
                    <a:cubicBezTo>
                      <a:pt x="333" y="635"/>
                      <a:pt x="333" y="635"/>
                      <a:pt x="333" y="635"/>
                    </a:cubicBezTo>
                    <a:cubicBezTo>
                      <a:pt x="323" y="628"/>
                      <a:pt x="323" y="628"/>
                      <a:pt x="323" y="628"/>
                    </a:cubicBezTo>
                    <a:cubicBezTo>
                      <a:pt x="325" y="619"/>
                      <a:pt x="325" y="619"/>
                      <a:pt x="325" y="619"/>
                    </a:cubicBezTo>
                    <a:cubicBezTo>
                      <a:pt x="324" y="606"/>
                      <a:pt x="324" y="606"/>
                      <a:pt x="324" y="606"/>
                    </a:cubicBezTo>
                    <a:cubicBezTo>
                      <a:pt x="333" y="599"/>
                      <a:pt x="333" y="599"/>
                      <a:pt x="333" y="599"/>
                    </a:cubicBezTo>
                    <a:cubicBezTo>
                      <a:pt x="337" y="594"/>
                      <a:pt x="337" y="594"/>
                      <a:pt x="337" y="594"/>
                    </a:cubicBezTo>
                    <a:cubicBezTo>
                      <a:pt x="337" y="584"/>
                      <a:pt x="337" y="584"/>
                      <a:pt x="337" y="584"/>
                    </a:cubicBezTo>
                    <a:cubicBezTo>
                      <a:pt x="343" y="578"/>
                      <a:pt x="343" y="578"/>
                      <a:pt x="343" y="578"/>
                    </a:cubicBezTo>
                    <a:cubicBezTo>
                      <a:pt x="340" y="572"/>
                      <a:pt x="340" y="572"/>
                      <a:pt x="340" y="572"/>
                    </a:cubicBezTo>
                    <a:cubicBezTo>
                      <a:pt x="342" y="567"/>
                      <a:pt x="342" y="567"/>
                      <a:pt x="342" y="567"/>
                    </a:cubicBezTo>
                    <a:cubicBezTo>
                      <a:pt x="333" y="557"/>
                      <a:pt x="333" y="557"/>
                      <a:pt x="333" y="557"/>
                    </a:cubicBezTo>
                    <a:cubicBezTo>
                      <a:pt x="333" y="550"/>
                      <a:pt x="333" y="550"/>
                      <a:pt x="333" y="550"/>
                    </a:cubicBezTo>
                    <a:cubicBezTo>
                      <a:pt x="334" y="543"/>
                      <a:pt x="334" y="543"/>
                      <a:pt x="334" y="543"/>
                    </a:cubicBezTo>
                    <a:cubicBezTo>
                      <a:pt x="331" y="536"/>
                      <a:pt x="331" y="536"/>
                      <a:pt x="331" y="536"/>
                    </a:cubicBezTo>
                    <a:cubicBezTo>
                      <a:pt x="332" y="528"/>
                      <a:pt x="332" y="528"/>
                      <a:pt x="332" y="528"/>
                    </a:cubicBezTo>
                    <a:cubicBezTo>
                      <a:pt x="342" y="521"/>
                      <a:pt x="342" y="521"/>
                      <a:pt x="342" y="521"/>
                    </a:cubicBezTo>
                    <a:cubicBezTo>
                      <a:pt x="348" y="520"/>
                      <a:pt x="348" y="520"/>
                      <a:pt x="348" y="520"/>
                    </a:cubicBezTo>
                    <a:cubicBezTo>
                      <a:pt x="355" y="515"/>
                      <a:pt x="355" y="515"/>
                      <a:pt x="355" y="515"/>
                    </a:cubicBezTo>
                    <a:cubicBezTo>
                      <a:pt x="354" y="509"/>
                      <a:pt x="354" y="509"/>
                      <a:pt x="354" y="509"/>
                    </a:cubicBezTo>
                    <a:cubicBezTo>
                      <a:pt x="350" y="509"/>
                      <a:pt x="350" y="509"/>
                      <a:pt x="350" y="509"/>
                    </a:cubicBezTo>
                    <a:cubicBezTo>
                      <a:pt x="346" y="512"/>
                      <a:pt x="346" y="512"/>
                      <a:pt x="346" y="512"/>
                    </a:cubicBezTo>
                    <a:cubicBezTo>
                      <a:pt x="340" y="510"/>
                      <a:pt x="340" y="510"/>
                      <a:pt x="340" y="510"/>
                    </a:cubicBezTo>
                    <a:cubicBezTo>
                      <a:pt x="335" y="513"/>
                      <a:pt x="335" y="513"/>
                      <a:pt x="335" y="513"/>
                    </a:cubicBezTo>
                    <a:cubicBezTo>
                      <a:pt x="331" y="510"/>
                      <a:pt x="331" y="510"/>
                      <a:pt x="331" y="510"/>
                    </a:cubicBezTo>
                    <a:cubicBezTo>
                      <a:pt x="324" y="513"/>
                      <a:pt x="324" y="513"/>
                      <a:pt x="324" y="513"/>
                    </a:cubicBezTo>
                    <a:cubicBezTo>
                      <a:pt x="317" y="512"/>
                      <a:pt x="317" y="512"/>
                      <a:pt x="317" y="512"/>
                    </a:cubicBezTo>
                    <a:cubicBezTo>
                      <a:pt x="317" y="503"/>
                      <a:pt x="317" y="503"/>
                      <a:pt x="317" y="503"/>
                    </a:cubicBezTo>
                    <a:cubicBezTo>
                      <a:pt x="318" y="501"/>
                      <a:pt x="318" y="501"/>
                      <a:pt x="318" y="501"/>
                    </a:cubicBezTo>
                    <a:cubicBezTo>
                      <a:pt x="318" y="494"/>
                      <a:pt x="318" y="494"/>
                      <a:pt x="318" y="494"/>
                    </a:cubicBezTo>
                    <a:cubicBezTo>
                      <a:pt x="322" y="480"/>
                      <a:pt x="322" y="480"/>
                      <a:pt x="322" y="480"/>
                    </a:cubicBezTo>
                    <a:cubicBezTo>
                      <a:pt x="315" y="472"/>
                      <a:pt x="315" y="472"/>
                      <a:pt x="315" y="472"/>
                    </a:cubicBezTo>
                    <a:cubicBezTo>
                      <a:pt x="314" y="463"/>
                      <a:pt x="314" y="463"/>
                      <a:pt x="314" y="463"/>
                    </a:cubicBezTo>
                    <a:cubicBezTo>
                      <a:pt x="308" y="459"/>
                      <a:pt x="308" y="459"/>
                      <a:pt x="308" y="459"/>
                    </a:cubicBezTo>
                    <a:cubicBezTo>
                      <a:pt x="307" y="454"/>
                      <a:pt x="307" y="454"/>
                      <a:pt x="307" y="454"/>
                    </a:cubicBezTo>
                    <a:cubicBezTo>
                      <a:pt x="310" y="451"/>
                      <a:pt x="310" y="451"/>
                      <a:pt x="310" y="451"/>
                    </a:cubicBezTo>
                    <a:cubicBezTo>
                      <a:pt x="307" y="447"/>
                      <a:pt x="307" y="447"/>
                      <a:pt x="307" y="447"/>
                    </a:cubicBezTo>
                    <a:cubicBezTo>
                      <a:pt x="307" y="442"/>
                      <a:pt x="307" y="442"/>
                      <a:pt x="307" y="442"/>
                    </a:cubicBezTo>
                    <a:cubicBezTo>
                      <a:pt x="298" y="442"/>
                      <a:pt x="298" y="442"/>
                      <a:pt x="298" y="442"/>
                    </a:cubicBezTo>
                    <a:cubicBezTo>
                      <a:pt x="297" y="438"/>
                      <a:pt x="297" y="438"/>
                      <a:pt x="297" y="438"/>
                    </a:cubicBezTo>
                    <a:cubicBezTo>
                      <a:pt x="304" y="431"/>
                      <a:pt x="304" y="431"/>
                      <a:pt x="304" y="431"/>
                    </a:cubicBezTo>
                    <a:cubicBezTo>
                      <a:pt x="309" y="429"/>
                      <a:pt x="309" y="429"/>
                      <a:pt x="309" y="429"/>
                    </a:cubicBezTo>
                    <a:cubicBezTo>
                      <a:pt x="305" y="400"/>
                      <a:pt x="305" y="400"/>
                      <a:pt x="305" y="400"/>
                    </a:cubicBezTo>
                    <a:cubicBezTo>
                      <a:pt x="301" y="390"/>
                      <a:pt x="301" y="390"/>
                      <a:pt x="301" y="390"/>
                    </a:cubicBezTo>
                    <a:cubicBezTo>
                      <a:pt x="299" y="379"/>
                      <a:pt x="299" y="379"/>
                      <a:pt x="299" y="379"/>
                    </a:cubicBezTo>
                    <a:cubicBezTo>
                      <a:pt x="290" y="367"/>
                      <a:pt x="290" y="367"/>
                      <a:pt x="290" y="367"/>
                    </a:cubicBezTo>
                    <a:cubicBezTo>
                      <a:pt x="291" y="361"/>
                      <a:pt x="291" y="361"/>
                      <a:pt x="291" y="361"/>
                    </a:cubicBezTo>
                    <a:cubicBezTo>
                      <a:pt x="295" y="360"/>
                      <a:pt x="295" y="360"/>
                      <a:pt x="295" y="360"/>
                    </a:cubicBezTo>
                    <a:cubicBezTo>
                      <a:pt x="304" y="347"/>
                      <a:pt x="304" y="347"/>
                      <a:pt x="304" y="347"/>
                    </a:cubicBezTo>
                    <a:cubicBezTo>
                      <a:pt x="311" y="349"/>
                      <a:pt x="311" y="349"/>
                      <a:pt x="311" y="349"/>
                    </a:cubicBezTo>
                    <a:cubicBezTo>
                      <a:pt x="316" y="349"/>
                      <a:pt x="316" y="349"/>
                      <a:pt x="316" y="349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15" y="335"/>
                      <a:pt x="315" y="335"/>
                      <a:pt x="315" y="335"/>
                    </a:cubicBezTo>
                    <a:cubicBezTo>
                      <a:pt x="317" y="327"/>
                      <a:pt x="317" y="327"/>
                      <a:pt x="317" y="327"/>
                    </a:cubicBezTo>
                    <a:cubicBezTo>
                      <a:pt x="321" y="327"/>
                      <a:pt x="321" y="327"/>
                      <a:pt x="321" y="327"/>
                    </a:cubicBezTo>
                    <a:cubicBezTo>
                      <a:pt x="321" y="316"/>
                      <a:pt x="321" y="316"/>
                      <a:pt x="321" y="316"/>
                    </a:cubicBezTo>
                    <a:cubicBezTo>
                      <a:pt x="332" y="305"/>
                      <a:pt x="332" y="305"/>
                      <a:pt x="332" y="305"/>
                    </a:cubicBezTo>
                    <a:cubicBezTo>
                      <a:pt x="333" y="300"/>
                      <a:pt x="333" y="300"/>
                      <a:pt x="333" y="300"/>
                    </a:cubicBezTo>
                    <a:cubicBezTo>
                      <a:pt x="336" y="300"/>
                      <a:pt x="336" y="300"/>
                      <a:pt x="336" y="300"/>
                    </a:cubicBezTo>
                    <a:cubicBezTo>
                      <a:pt x="337" y="291"/>
                      <a:pt x="337" y="291"/>
                      <a:pt x="337" y="291"/>
                    </a:cubicBezTo>
                    <a:cubicBezTo>
                      <a:pt x="330" y="293"/>
                      <a:pt x="330" y="293"/>
                      <a:pt x="330" y="293"/>
                    </a:cubicBezTo>
                    <a:cubicBezTo>
                      <a:pt x="327" y="285"/>
                      <a:pt x="327" y="285"/>
                      <a:pt x="327" y="285"/>
                    </a:cubicBezTo>
                    <a:cubicBezTo>
                      <a:pt x="325" y="275"/>
                      <a:pt x="325" y="275"/>
                      <a:pt x="325" y="275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3" y="254"/>
                      <a:pt x="303" y="254"/>
                      <a:pt x="303" y="254"/>
                    </a:cubicBezTo>
                    <a:cubicBezTo>
                      <a:pt x="304" y="245"/>
                      <a:pt x="304" y="245"/>
                      <a:pt x="304" y="245"/>
                    </a:cubicBezTo>
                    <a:cubicBezTo>
                      <a:pt x="297" y="236"/>
                      <a:pt x="297" y="236"/>
                      <a:pt x="297" y="236"/>
                    </a:cubicBezTo>
                    <a:cubicBezTo>
                      <a:pt x="301" y="229"/>
                      <a:pt x="301" y="229"/>
                      <a:pt x="301" y="229"/>
                    </a:cubicBezTo>
                    <a:cubicBezTo>
                      <a:pt x="296" y="220"/>
                      <a:pt x="296" y="220"/>
                      <a:pt x="296" y="220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1" y="218"/>
                      <a:pt x="287" y="217"/>
                      <a:pt x="286" y="219"/>
                    </a:cubicBezTo>
                    <a:cubicBezTo>
                      <a:pt x="285" y="221"/>
                      <a:pt x="285" y="227"/>
                      <a:pt x="288" y="228"/>
                    </a:cubicBezTo>
                    <a:cubicBezTo>
                      <a:pt x="290" y="228"/>
                      <a:pt x="296" y="226"/>
                      <a:pt x="293" y="230"/>
                    </a:cubicBezTo>
                    <a:cubicBezTo>
                      <a:pt x="290" y="233"/>
                      <a:pt x="282" y="240"/>
                      <a:pt x="279" y="241"/>
                    </a:cubicBezTo>
                    <a:cubicBezTo>
                      <a:pt x="276" y="243"/>
                      <a:pt x="273" y="245"/>
                      <a:pt x="269" y="248"/>
                    </a:cubicBezTo>
                    <a:cubicBezTo>
                      <a:pt x="266" y="250"/>
                      <a:pt x="259" y="253"/>
                      <a:pt x="260" y="251"/>
                    </a:cubicBezTo>
                    <a:cubicBezTo>
                      <a:pt x="262" y="249"/>
                      <a:pt x="263" y="248"/>
                      <a:pt x="264" y="245"/>
                    </a:cubicBezTo>
                    <a:cubicBezTo>
                      <a:pt x="265" y="243"/>
                      <a:pt x="267" y="241"/>
                      <a:pt x="269" y="238"/>
                    </a:cubicBezTo>
                    <a:cubicBezTo>
                      <a:pt x="271" y="235"/>
                      <a:pt x="273" y="232"/>
                      <a:pt x="276" y="229"/>
                    </a:cubicBezTo>
                    <a:cubicBezTo>
                      <a:pt x="278" y="226"/>
                      <a:pt x="279" y="223"/>
                      <a:pt x="280" y="221"/>
                    </a:cubicBezTo>
                    <a:cubicBezTo>
                      <a:pt x="281" y="219"/>
                      <a:pt x="283" y="215"/>
                      <a:pt x="284" y="210"/>
                    </a:cubicBezTo>
                    <a:cubicBezTo>
                      <a:pt x="286" y="205"/>
                      <a:pt x="285" y="204"/>
                      <a:pt x="289" y="198"/>
                    </a:cubicBezTo>
                    <a:cubicBezTo>
                      <a:pt x="292" y="193"/>
                      <a:pt x="294" y="195"/>
                      <a:pt x="295" y="191"/>
                    </a:cubicBezTo>
                    <a:cubicBezTo>
                      <a:pt x="297" y="187"/>
                      <a:pt x="296" y="185"/>
                      <a:pt x="300" y="182"/>
                    </a:cubicBezTo>
                    <a:cubicBezTo>
                      <a:pt x="303" y="179"/>
                      <a:pt x="304" y="175"/>
                      <a:pt x="304" y="167"/>
                    </a:cubicBezTo>
                    <a:cubicBezTo>
                      <a:pt x="303" y="159"/>
                      <a:pt x="301" y="162"/>
                      <a:pt x="301" y="158"/>
                    </a:cubicBezTo>
                    <a:cubicBezTo>
                      <a:pt x="300" y="154"/>
                      <a:pt x="299" y="152"/>
                      <a:pt x="298" y="150"/>
                    </a:cubicBezTo>
                    <a:cubicBezTo>
                      <a:pt x="297" y="148"/>
                      <a:pt x="292" y="143"/>
                      <a:pt x="290" y="142"/>
                    </a:cubicBezTo>
                    <a:cubicBezTo>
                      <a:pt x="287" y="142"/>
                      <a:pt x="283" y="140"/>
                      <a:pt x="278" y="135"/>
                    </a:cubicBezTo>
                    <a:cubicBezTo>
                      <a:pt x="273" y="130"/>
                      <a:pt x="271" y="129"/>
                      <a:pt x="268" y="132"/>
                    </a:cubicBezTo>
                    <a:cubicBezTo>
                      <a:pt x="265" y="135"/>
                      <a:pt x="258" y="134"/>
                      <a:pt x="252" y="136"/>
                    </a:cubicBezTo>
                    <a:cubicBezTo>
                      <a:pt x="247" y="137"/>
                      <a:pt x="250" y="140"/>
                      <a:pt x="246" y="145"/>
                    </a:cubicBezTo>
                    <a:cubicBezTo>
                      <a:pt x="242" y="149"/>
                      <a:pt x="236" y="147"/>
                      <a:pt x="238" y="145"/>
                    </a:cubicBezTo>
                    <a:cubicBezTo>
                      <a:pt x="240" y="142"/>
                      <a:pt x="243" y="131"/>
                      <a:pt x="241" y="131"/>
                    </a:cubicBezTo>
                    <a:cubicBezTo>
                      <a:pt x="240" y="130"/>
                      <a:pt x="232" y="129"/>
                      <a:pt x="229" y="130"/>
                    </a:cubicBezTo>
                    <a:cubicBezTo>
                      <a:pt x="227" y="131"/>
                      <a:pt x="219" y="131"/>
                      <a:pt x="224" y="126"/>
                    </a:cubicBezTo>
                    <a:cubicBezTo>
                      <a:pt x="230" y="121"/>
                      <a:pt x="230" y="120"/>
                      <a:pt x="224" y="117"/>
                    </a:cubicBezTo>
                    <a:cubicBezTo>
                      <a:pt x="219" y="113"/>
                      <a:pt x="213" y="113"/>
                      <a:pt x="207" y="118"/>
                    </a:cubicBezTo>
                    <a:cubicBezTo>
                      <a:pt x="201" y="122"/>
                      <a:pt x="201" y="129"/>
                      <a:pt x="196" y="138"/>
                    </a:cubicBezTo>
                    <a:cubicBezTo>
                      <a:pt x="192" y="147"/>
                      <a:pt x="194" y="147"/>
                      <a:pt x="196" y="151"/>
                    </a:cubicBezTo>
                    <a:cubicBezTo>
                      <a:pt x="199" y="155"/>
                      <a:pt x="193" y="156"/>
                      <a:pt x="190" y="157"/>
                    </a:cubicBezTo>
                    <a:cubicBezTo>
                      <a:pt x="187" y="157"/>
                      <a:pt x="183" y="158"/>
                      <a:pt x="183" y="162"/>
                    </a:cubicBezTo>
                    <a:cubicBezTo>
                      <a:pt x="184" y="166"/>
                      <a:pt x="183" y="167"/>
                      <a:pt x="180" y="168"/>
                    </a:cubicBezTo>
                    <a:cubicBezTo>
                      <a:pt x="177" y="169"/>
                      <a:pt x="174" y="174"/>
                      <a:pt x="170" y="177"/>
                    </a:cubicBezTo>
                    <a:cubicBezTo>
                      <a:pt x="167" y="180"/>
                      <a:pt x="161" y="176"/>
                      <a:pt x="159" y="172"/>
                    </a:cubicBezTo>
                    <a:cubicBezTo>
                      <a:pt x="156" y="168"/>
                      <a:pt x="141" y="173"/>
                      <a:pt x="136" y="176"/>
                    </a:cubicBezTo>
                    <a:cubicBezTo>
                      <a:pt x="132" y="180"/>
                      <a:pt x="139" y="184"/>
                      <a:pt x="135" y="185"/>
                    </a:cubicBezTo>
                    <a:cubicBezTo>
                      <a:pt x="131" y="186"/>
                      <a:pt x="123" y="191"/>
                      <a:pt x="118" y="191"/>
                    </a:cubicBezTo>
                    <a:cubicBezTo>
                      <a:pt x="113" y="190"/>
                      <a:pt x="107" y="197"/>
                      <a:pt x="103" y="202"/>
                    </a:cubicBezTo>
                    <a:cubicBezTo>
                      <a:pt x="99" y="207"/>
                      <a:pt x="97" y="203"/>
                      <a:pt x="92" y="203"/>
                    </a:cubicBezTo>
                    <a:cubicBezTo>
                      <a:pt x="86" y="203"/>
                      <a:pt x="91" y="209"/>
                      <a:pt x="91" y="213"/>
                    </a:cubicBezTo>
                    <a:cubicBezTo>
                      <a:pt x="92" y="217"/>
                      <a:pt x="85" y="218"/>
                      <a:pt x="83" y="216"/>
                    </a:cubicBezTo>
                    <a:cubicBezTo>
                      <a:pt x="81" y="214"/>
                      <a:pt x="77" y="219"/>
                      <a:pt x="80" y="222"/>
                    </a:cubicBezTo>
                    <a:cubicBezTo>
                      <a:pt x="84" y="225"/>
                      <a:pt x="85" y="228"/>
                      <a:pt x="81" y="228"/>
                    </a:cubicBezTo>
                    <a:cubicBezTo>
                      <a:pt x="77" y="228"/>
                      <a:pt x="83" y="235"/>
                      <a:pt x="85" y="236"/>
                    </a:cubicBezTo>
                    <a:cubicBezTo>
                      <a:pt x="87" y="236"/>
                      <a:pt x="96" y="244"/>
                      <a:pt x="84" y="245"/>
                    </a:cubicBezTo>
                    <a:cubicBezTo>
                      <a:pt x="71" y="247"/>
                      <a:pt x="68" y="249"/>
                      <a:pt x="63" y="250"/>
                    </a:cubicBezTo>
                    <a:cubicBezTo>
                      <a:pt x="58" y="250"/>
                      <a:pt x="47" y="249"/>
                      <a:pt x="37" y="249"/>
                    </a:cubicBezTo>
                    <a:cubicBezTo>
                      <a:pt x="27" y="248"/>
                      <a:pt x="25" y="257"/>
                      <a:pt x="29" y="265"/>
                    </a:cubicBezTo>
                    <a:cubicBezTo>
                      <a:pt x="34" y="272"/>
                      <a:pt x="27" y="275"/>
                      <a:pt x="29" y="282"/>
                    </a:cubicBezTo>
                    <a:cubicBezTo>
                      <a:pt x="31" y="288"/>
                      <a:pt x="39" y="292"/>
                      <a:pt x="43" y="297"/>
                    </a:cubicBezTo>
                    <a:cubicBezTo>
                      <a:pt x="47" y="301"/>
                      <a:pt x="56" y="311"/>
                      <a:pt x="52" y="316"/>
                    </a:cubicBezTo>
                    <a:cubicBezTo>
                      <a:pt x="49" y="321"/>
                      <a:pt x="47" y="325"/>
                      <a:pt x="48" y="330"/>
                    </a:cubicBezTo>
                    <a:cubicBezTo>
                      <a:pt x="48" y="335"/>
                      <a:pt x="51" y="347"/>
                      <a:pt x="48" y="348"/>
                    </a:cubicBezTo>
                    <a:cubicBezTo>
                      <a:pt x="46" y="350"/>
                      <a:pt x="44" y="361"/>
                      <a:pt x="42" y="357"/>
                    </a:cubicBezTo>
                    <a:cubicBezTo>
                      <a:pt x="40" y="353"/>
                      <a:pt x="43" y="348"/>
                      <a:pt x="44" y="339"/>
                    </a:cubicBezTo>
                    <a:cubicBezTo>
                      <a:pt x="46" y="330"/>
                      <a:pt x="42" y="335"/>
                      <a:pt x="40" y="332"/>
                    </a:cubicBezTo>
                    <a:cubicBezTo>
                      <a:pt x="39" y="330"/>
                      <a:pt x="40" y="327"/>
                      <a:pt x="45" y="320"/>
                    </a:cubicBezTo>
                    <a:cubicBezTo>
                      <a:pt x="49" y="313"/>
                      <a:pt x="49" y="312"/>
                      <a:pt x="47" y="309"/>
                    </a:cubicBezTo>
                    <a:cubicBezTo>
                      <a:pt x="44" y="305"/>
                      <a:pt x="35" y="309"/>
                      <a:pt x="32" y="306"/>
                    </a:cubicBezTo>
                    <a:cubicBezTo>
                      <a:pt x="28" y="303"/>
                      <a:pt x="24" y="296"/>
                      <a:pt x="21" y="289"/>
                    </a:cubicBezTo>
                    <a:cubicBezTo>
                      <a:pt x="19" y="285"/>
                      <a:pt x="12" y="284"/>
                      <a:pt x="6" y="285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15" y="298"/>
                      <a:pt x="15" y="298"/>
                      <a:pt x="15" y="298"/>
                    </a:cubicBezTo>
                    <a:cubicBezTo>
                      <a:pt x="22" y="304"/>
                      <a:pt x="22" y="304"/>
                      <a:pt x="22" y="304"/>
                    </a:cubicBezTo>
                    <a:cubicBezTo>
                      <a:pt x="19" y="312"/>
                      <a:pt x="19" y="312"/>
                      <a:pt x="19" y="312"/>
                    </a:cubicBezTo>
                    <a:cubicBezTo>
                      <a:pt x="15" y="311"/>
                      <a:pt x="15" y="311"/>
                      <a:pt x="15" y="311"/>
                    </a:cubicBezTo>
                    <a:cubicBezTo>
                      <a:pt x="9" y="319"/>
                      <a:pt x="9" y="319"/>
                      <a:pt x="9" y="319"/>
                    </a:cubicBezTo>
                    <a:cubicBezTo>
                      <a:pt x="13" y="324"/>
                      <a:pt x="13" y="324"/>
                      <a:pt x="13" y="324"/>
                    </a:cubicBezTo>
                    <a:cubicBezTo>
                      <a:pt x="21" y="329"/>
                      <a:pt x="21" y="329"/>
                      <a:pt x="21" y="329"/>
                    </a:cubicBezTo>
                    <a:cubicBezTo>
                      <a:pt x="21" y="348"/>
                      <a:pt x="21" y="348"/>
                      <a:pt x="21" y="348"/>
                    </a:cubicBezTo>
                    <a:cubicBezTo>
                      <a:pt x="14" y="349"/>
                      <a:pt x="14" y="349"/>
                      <a:pt x="14" y="349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8" y="380"/>
                      <a:pt x="8" y="380"/>
                      <a:pt x="8" y="380"/>
                    </a:cubicBezTo>
                    <a:cubicBezTo>
                      <a:pt x="14" y="380"/>
                      <a:pt x="14" y="380"/>
                      <a:pt x="14" y="380"/>
                    </a:cubicBezTo>
                    <a:cubicBezTo>
                      <a:pt x="15" y="382"/>
                      <a:pt x="15" y="382"/>
                      <a:pt x="15" y="382"/>
                    </a:cubicBezTo>
                    <a:cubicBezTo>
                      <a:pt x="18" y="387"/>
                      <a:pt x="18" y="387"/>
                      <a:pt x="18" y="387"/>
                    </a:cubicBezTo>
                    <a:cubicBezTo>
                      <a:pt x="21" y="383"/>
                      <a:pt x="21" y="383"/>
                      <a:pt x="21" y="383"/>
                    </a:cubicBezTo>
                    <a:cubicBezTo>
                      <a:pt x="26" y="384"/>
                      <a:pt x="26" y="384"/>
                      <a:pt x="26" y="384"/>
                    </a:cubicBezTo>
                    <a:cubicBezTo>
                      <a:pt x="31" y="381"/>
                      <a:pt x="31" y="381"/>
                      <a:pt x="31" y="381"/>
                    </a:cubicBezTo>
                    <a:cubicBezTo>
                      <a:pt x="31" y="381"/>
                      <a:pt x="31" y="386"/>
                      <a:pt x="31" y="387"/>
                    </a:cubicBezTo>
                    <a:cubicBezTo>
                      <a:pt x="31" y="388"/>
                      <a:pt x="33" y="388"/>
                      <a:pt x="33" y="388"/>
                    </a:cubicBezTo>
                    <a:cubicBezTo>
                      <a:pt x="34" y="393"/>
                      <a:pt x="34" y="393"/>
                      <a:pt x="34" y="393"/>
                    </a:cubicBezTo>
                    <a:cubicBezTo>
                      <a:pt x="37" y="403"/>
                      <a:pt x="37" y="403"/>
                      <a:pt x="37" y="403"/>
                    </a:cubicBezTo>
                    <a:cubicBezTo>
                      <a:pt x="33" y="407"/>
                      <a:pt x="33" y="407"/>
                      <a:pt x="33" y="407"/>
                    </a:cubicBezTo>
                    <a:cubicBezTo>
                      <a:pt x="35" y="416"/>
                      <a:pt x="35" y="416"/>
                      <a:pt x="35" y="416"/>
                    </a:cubicBezTo>
                    <a:cubicBezTo>
                      <a:pt x="29" y="426"/>
                      <a:pt x="29" y="426"/>
                      <a:pt x="29" y="426"/>
                    </a:cubicBezTo>
                    <a:cubicBezTo>
                      <a:pt x="24" y="426"/>
                      <a:pt x="24" y="426"/>
                      <a:pt x="24" y="426"/>
                    </a:cubicBezTo>
                    <a:cubicBezTo>
                      <a:pt x="24" y="434"/>
                      <a:pt x="24" y="434"/>
                      <a:pt x="24" y="434"/>
                    </a:cubicBezTo>
                    <a:cubicBezTo>
                      <a:pt x="30" y="439"/>
                      <a:pt x="30" y="439"/>
                      <a:pt x="30" y="439"/>
                    </a:cubicBezTo>
                    <a:cubicBezTo>
                      <a:pt x="24" y="446"/>
                      <a:pt x="24" y="446"/>
                      <a:pt x="24" y="446"/>
                    </a:cubicBezTo>
                    <a:cubicBezTo>
                      <a:pt x="27" y="449"/>
                      <a:pt x="27" y="449"/>
                      <a:pt x="27" y="449"/>
                    </a:cubicBezTo>
                    <a:cubicBezTo>
                      <a:pt x="28" y="455"/>
                      <a:pt x="28" y="455"/>
                      <a:pt x="28" y="455"/>
                    </a:cubicBezTo>
                    <a:cubicBezTo>
                      <a:pt x="34" y="458"/>
                      <a:pt x="34" y="458"/>
                      <a:pt x="34" y="458"/>
                    </a:cubicBezTo>
                    <a:cubicBezTo>
                      <a:pt x="38" y="463"/>
                      <a:pt x="38" y="463"/>
                      <a:pt x="38" y="463"/>
                    </a:cubicBezTo>
                    <a:cubicBezTo>
                      <a:pt x="33" y="470"/>
                      <a:pt x="33" y="470"/>
                      <a:pt x="33" y="470"/>
                    </a:cubicBezTo>
                    <a:cubicBezTo>
                      <a:pt x="36" y="474"/>
                      <a:pt x="36" y="474"/>
                      <a:pt x="36" y="474"/>
                    </a:cubicBezTo>
                    <a:cubicBezTo>
                      <a:pt x="37" y="482"/>
                      <a:pt x="37" y="482"/>
                      <a:pt x="37" y="482"/>
                    </a:cubicBezTo>
                    <a:cubicBezTo>
                      <a:pt x="32" y="484"/>
                      <a:pt x="32" y="484"/>
                      <a:pt x="32" y="484"/>
                    </a:cubicBezTo>
                    <a:cubicBezTo>
                      <a:pt x="35" y="492"/>
                      <a:pt x="35" y="492"/>
                      <a:pt x="35" y="492"/>
                    </a:cubicBezTo>
                    <a:cubicBezTo>
                      <a:pt x="41" y="491"/>
                      <a:pt x="41" y="491"/>
                      <a:pt x="41" y="491"/>
                    </a:cubicBezTo>
                    <a:cubicBezTo>
                      <a:pt x="47" y="497"/>
                      <a:pt x="47" y="497"/>
                      <a:pt x="47" y="497"/>
                    </a:cubicBezTo>
                    <a:cubicBezTo>
                      <a:pt x="50" y="508"/>
                      <a:pt x="50" y="508"/>
                      <a:pt x="50" y="508"/>
                    </a:cubicBezTo>
                    <a:cubicBezTo>
                      <a:pt x="44" y="514"/>
                      <a:pt x="44" y="514"/>
                      <a:pt x="44" y="514"/>
                    </a:cubicBezTo>
                    <a:cubicBezTo>
                      <a:pt x="47" y="520"/>
                      <a:pt x="47" y="520"/>
                      <a:pt x="47" y="520"/>
                    </a:cubicBezTo>
                    <a:cubicBezTo>
                      <a:pt x="53" y="520"/>
                      <a:pt x="53" y="520"/>
                      <a:pt x="53" y="520"/>
                    </a:cubicBezTo>
                    <a:cubicBezTo>
                      <a:pt x="59" y="525"/>
                      <a:pt x="59" y="525"/>
                      <a:pt x="59" y="525"/>
                    </a:cubicBezTo>
                    <a:cubicBezTo>
                      <a:pt x="63" y="521"/>
                      <a:pt x="63" y="521"/>
                      <a:pt x="63" y="521"/>
                    </a:cubicBezTo>
                    <a:cubicBezTo>
                      <a:pt x="63" y="536"/>
                      <a:pt x="63" y="536"/>
                      <a:pt x="63" y="536"/>
                    </a:cubicBezTo>
                    <a:cubicBezTo>
                      <a:pt x="66" y="542"/>
                      <a:pt x="66" y="542"/>
                      <a:pt x="66" y="542"/>
                    </a:cubicBezTo>
                    <a:cubicBezTo>
                      <a:pt x="57" y="550"/>
                      <a:pt x="57" y="550"/>
                      <a:pt x="57" y="550"/>
                    </a:cubicBezTo>
                    <a:cubicBezTo>
                      <a:pt x="51" y="559"/>
                      <a:pt x="51" y="559"/>
                      <a:pt x="51" y="559"/>
                    </a:cubicBezTo>
                    <a:cubicBezTo>
                      <a:pt x="57" y="566"/>
                      <a:pt x="57" y="566"/>
                      <a:pt x="57" y="566"/>
                    </a:cubicBezTo>
                    <a:cubicBezTo>
                      <a:pt x="58" y="575"/>
                      <a:pt x="58" y="575"/>
                      <a:pt x="58" y="575"/>
                    </a:cubicBezTo>
                    <a:cubicBezTo>
                      <a:pt x="52" y="579"/>
                      <a:pt x="52" y="579"/>
                      <a:pt x="52" y="579"/>
                    </a:cubicBezTo>
                    <a:cubicBezTo>
                      <a:pt x="51" y="587"/>
                      <a:pt x="51" y="587"/>
                      <a:pt x="51" y="587"/>
                    </a:cubicBezTo>
                    <a:cubicBezTo>
                      <a:pt x="41" y="597"/>
                      <a:pt x="41" y="597"/>
                      <a:pt x="41" y="597"/>
                    </a:cubicBezTo>
                    <a:cubicBezTo>
                      <a:pt x="41" y="608"/>
                      <a:pt x="41" y="608"/>
                      <a:pt x="41" y="608"/>
                    </a:cubicBezTo>
                    <a:cubicBezTo>
                      <a:pt x="58" y="619"/>
                      <a:pt x="58" y="619"/>
                      <a:pt x="58" y="619"/>
                    </a:cubicBezTo>
                    <a:cubicBezTo>
                      <a:pt x="51" y="629"/>
                      <a:pt x="51" y="629"/>
                      <a:pt x="51" y="629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34" y="639"/>
                      <a:pt x="34" y="639"/>
                      <a:pt x="34" y="639"/>
                    </a:cubicBezTo>
                    <a:cubicBezTo>
                      <a:pt x="41" y="654"/>
                      <a:pt x="41" y="654"/>
                      <a:pt x="41" y="654"/>
                    </a:cubicBezTo>
                    <a:cubicBezTo>
                      <a:pt x="35" y="660"/>
                      <a:pt x="35" y="660"/>
                      <a:pt x="35" y="660"/>
                    </a:cubicBezTo>
                    <a:cubicBezTo>
                      <a:pt x="38" y="667"/>
                      <a:pt x="38" y="667"/>
                      <a:pt x="38" y="667"/>
                    </a:cubicBezTo>
                    <a:cubicBezTo>
                      <a:pt x="45" y="669"/>
                      <a:pt x="45" y="669"/>
                      <a:pt x="45" y="669"/>
                    </a:cubicBezTo>
                    <a:cubicBezTo>
                      <a:pt x="50" y="667"/>
                      <a:pt x="50" y="667"/>
                      <a:pt x="50" y="667"/>
                    </a:cubicBezTo>
                    <a:cubicBezTo>
                      <a:pt x="71" y="666"/>
                      <a:pt x="71" y="666"/>
                      <a:pt x="71" y="666"/>
                    </a:cubicBezTo>
                    <a:cubicBezTo>
                      <a:pt x="83" y="681"/>
                      <a:pt x="83" y="681"/>
                      <a:pt x="83" y="681"/>
                    </a:cubicBezTo>
                    <a:cubicBezTo>
                      <a:pt x="84" y="689"/>
                      <a:pt x="84" y="689"/>
                      <a:pt x="84" y="689"/>
                    </a:cubicBezTo>
                    <a:cubicBezTo>
                      <a:pt x="94" y="689"/>
                      <a:pt x="94" y="689"/>
                      <a:pt x="94" y="689"/>
                    </a:cubicBezTo>
                    <a:cubicBezTo>
                      <a:pt x="98" y="693"/>
                      <a:pt x="98" y="693"/>
                      <a:pt x="98" y="693"/>
                    </a:cubicBezTo>
                    <a:cubicBezTo>
                      <a:pt x="85" y="710"/>
                      <a:pt x="85" y="710"/>
                      <a:pt x="85" y="710"/>
                    </a:cubicBezTo>
                    <a:cubicBezTo>
                      <a:pt x="88" y="721"/>
                      <a:pt x="88" y="721"/>
                      <a:pt x="88" y="721"/>
                    </a:cubicBezTo>
                    <a:cubicBezTo>
                      <a:pt x="90" y="726"/>
                      <a:pt x="90" y="726"/>
                      <a:pt x="90" y="726"/>
                    </a:cubicBezTo>
                    <a:cubicBezTo>
                      <a:pt x="99" y="726"/>
                      <a:pt x="99" y="726"/>
                      <a:pt x="99" y="726"/>
                    </a:cubicBezTo>
                    <a:cubicBezTo>
                      <a:pt x="105" y="730"/>
                      <a:pt x="105" y="730"/>
                      <a:pt x="105" y="730"/>
                    </a:cubicBezTo>
                    <a:cubicBezTo>
                      <a:pt x="107" y="737"/>
                      <a:pt x="107" y="737"/>
                      <a:pt x="107" y="737"/>
                    </a:cubicBezTo>
                    <a:cubicBezTo>
                      <a:pt x="100" y="739"/>
                      <a:pt x="100" y="739"/>
                      <a:pt x="100" y="739"/>
                    </a:cubicBezTo>
                    <a:cubicBezTo>
                      <a:pt x="95" y="747"/>
                      <a:pt x="95" y="747"/>
                      <a:pt x="95" y="747"/>
                    </a:cubicBezTo>
                    <a:cubicBezTo>
                      <a:pt x="93" y="758"/>
                      <a:pt x="93" y="758"/>
                      <a:pt x="93" y="758"/>
                    </a:cubicBezTo>
                    <a:close/>
                    <a:moveTo>
                      <a:pt x="188" y="63"/>
                    </a:moveTo>
                    <a:cubicBezTo>
                      <a:pt x="184" y="67"/>
                      <a:pt x="185" y="71"/>
                      <a:pt x="185" y="74"/>
                    </a:cubicBezTo>
                    <a:cubicBezTo>
                      <a:pt x="185" y="76"/>
                      <a:pt x="184" y="86"/>
                      <a:pt x="182" y="91"/>
                    </a:cubicBezTo>
                    <a:cubicBezTo>
                      <a:pt x="180" y="97"/>
                      <a:pt x="179" y="105"/>
                      <a:pt x="179" y="109"/>
                    </a:cubicBezTo>
                    <a:cubicBezTo>
                      <a:pt x="179" y="112"/>
                      <a:pt x="186" y="111"/>
                      <a:pt x="190" y="106"/>
                    </a:cubicBezTo>
                    <a:cubicBezTo>
                      <a:pt x="194" y="101"/>
                      <a:pt x="198" y="100"/>
                      <a:pt x="203" y="100"/>
                    </a:cubicBezTo>
                    <a:cubicBezTo>
                      <a:pt x="207" y="100"/>
                      <a:pt x="216" y="90"/>
                      <a:pt x="216" y="87"/>
                    </a:cubicBezTo>
                    <a:cubicBezTo>
                      <a:pt x="217" y="83"/>
                      <a:pt x="209" y="73"/>
                      <a:pt x="206" y="70"/>
                    </a:cubicBezTo>
                    <a:cubicBezTo>
                      <a:pt x="203" y="66"/>
                      <a:pt x="199" y="68"/>
                      <a:pt x="198" y="68"/>
                    </a:cubicBezTo>
                    <a:cubicBezTo>
                      <a:pt x="198" y="69"/>
                      <a:pt x="196" y="69"/>
                      <a:pt x="196" y="66"/>
                    </a:cubicBezTo>
                    <a:cubicBezTo>
                      <a:pt x="195" y="63"/>
                      <a:pt x="193" y="62"/>
                      <a:pt x="191" y="62"/>
                    </a:cubicBezTo>
                    <a:cubicBezTo>
                      <a:pt x="189" y="61"/>
                      <a:pt x="188" y="63"/>
                      <a:pt x="188" y="63"/>
                    </a:cubicBezTo>
                    <a:close/>
                    <a:moveTo>
                      <a:pt x="138" y="50"/>
                    </a:moveTo>
                    <a:cubicBezTo>
                      <a:pt x="136" y="51"/>
                      <a:pt x="135" y="58"/>
                      <a:pt x="132" y="57"/>
                    </a:cubicBezTo>
                    <a:cubicBezTo>
                      <a:pt x="130" y="56"/>
                      <a:pt x="122" y="53"/>
                      <a:pt x="120" y="51"/>
                    </a:cubicBezTo>
                    <a:cubicBezTo>
                      <a:pt x="118" y="49"/>
                      <a:pt x="120" y="44"/>
                      <a:pt x="124" y="45"/>
                    </a:cubicBezTo>
                    <a:cubicBezTo>
                      <a:pt x="128" y="45"/>
                      <a:pt x="133" y="45"/>
                      <a:pt x="128" y="39"/>
                    </a:cubicBezTo>
                    <a:cubicBezTo>
                      <a:pt x="124" y="34"/>
                      <a:pt x="123" y="35"/>
                      <a:pt x="128" y="29"/>
                    </a:cubicBezTo>
                    <a:cubicBezTo>
                      <a:pt x="132" y="24"/>
                      <a:pt x="131" y="20"/>
                      <a:pt x="130" y="16"/>
                    </a:cubicBezTo>
                    <a:cubicBezTo>
                      <a:pt x="130" y="12"/>
                      <a:pt x="141" y="12"/>
                      <a:pt x="141" y="9"/>
                    </a:cubicBezTo>
                    <a:cubicBezTo>
                      <a:pt x="142" y="5"/>
                      <a:pt x="143" y="0"/>
                      <a:pt x="148" y="7"/>
                    </a:cubicBezTo>
                    <a:cubicBezTo>
                      <a:pt x="152" y="13"/>
                      <a:pt x="154" y="16"/>
                      <a:pt x="157" y="17"/>
                    </a:cubicBezTo>
                    <a:cubicBezTo>
                      <a:pt x="160" y="18"/>
                      <a:pt x="156" y="21"/>
                      <a:pt x="155" y="24"/>
                    </a:cubicBezTo>
                    <a:cubicBezTo>
                      <a:pt x="154" y="27"/>
                      <a:pt x="157" y="33"/>
                      <a:pt x="156" y="34"/>
                    </a:cubicBezTo>
                    <a:cubicBezTo>
                      <a:pt x="156" y="36"/>
                      <a:pt x="146" y="39"/>
                      <a:pt x="145" y="40"/>
                    </a:cubicBezTo>
                    <a:cubicBezTo>
                      <a:pt x="145" y="41"/>
                      <a:pt x="153" y="41"/>
                      <a:pt x="156" y="39"/>
                    </a:cubicBezTo>
                    <a:cubicBezTo>
                      <a:pt x="160" y="37"/>
                      <a:pt x="160" y="38"/>
                      <a:pt x="160" y="42"/>
                    </a:cubicBezTo>
                    <a:cubicBezTo>
                      <a:pt x="160" y="45"/>
                      <a:pt x="166" y="48"/>
                      <a:pt x="167" y="45"/>
                    </a:cubicBezTo>
                    <a:cubicBezTo>
                      <a:pt x="167" y="42"/>
                      <a:pt x="173" y="44"/>
                      <a:pt x="175" y="50"/>
                    </a:cubicBezTo>
                    <a:cubicBezTo>
                      <a:pt x="177" y="57"/>
                      <a:pt x="175" y="63"/>
                      <a:pt x="175" y="66"/>
                    </a:cubicBezTo>
                    <a:cubicBezTo>
                      <a:pt x="175" y="69"/>
                      <a:pt x="178" y="72"/>
                      <a:pt x="178" y="76"/>
                    </a:cubicBezTo>
                    <a:cubicBezTo>
                      <a:pt x="178" y="80"/>
                      <a:pt x="170" y="84"/>
                      <a:pt x="166" y="85"/>
                    </a:cubicBezTo>
                    <a:cubicBezTo>
                      <a:pt x="163" y="85"/>
                      <a:pt x="153" y="75"/>
                      <a:pt x="148" y="76"/>
                    </a:cubicBezTo>
                    <a:cubicBezTo>
                      <a:pt x="143" y="77"/>
                      <a:pt x="142" y="71"/>
                      <a:pt x="140" y="68"/>
                    </a:cubicBezTo>
                    <a:cubicBezTo>
                      <a:pt x="138" y="64"/>
                      <a:pt x="136" y="66"/>
                      <a:pt x="136" y="61"/>
                    </a:cubicBezTo>
                    <a:cubicBezTo>
                      <a:pt x="137" y="57"/>
                      <a:pt x="141" y="54"/>
                      <a:pt x="141" y="52"/>
                    </a:cubicBezTo>
                    <a:cubicBezTo>
                      <a:pt x="140" y="50"/>
                      <a:pt x="138" y="50"/>
                      <a:pt x="138" y="5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52D5D256-03FD-407D-A6EE-D34D3A8A1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3584"/>
                <a:ext cx="428" cy="630"/>
              </a:xfrm>
              <a:custGeom>
                <a:avLst/>
                <a:gdLst>
                  <a:gd name="T0" fmla="*/ 97 w 205"/>
                  <a:gd name="T1" fmla="*/ 4 h 302"/>
                  <a:gd name="T2" fmla="*/ 87 w 205"/>
                  <a:gd name="T3" fmla="*/ 0 h 302"/>
                  <a:gd name="T4" fmla="*/ 81 w 205"/>
                  <a:gd name="T5" fmla="*/ 13 h 302"/>
                  <a:gd name="T6" fmla="*/ 82 w 205"/>
                  <a:gd name="T7" fmla="*/ 19 h 302"/>
                  <a:gd name="T8" fmla="*/ 89 w 205"/>
                  <a:gd name="T9" fmla="*/ 36 h 302"/>
                  <a:gd name="T10" fmla="*/ 98 w 205"/>
                  <a:gd name="T11" fmla="*/ 39 h 302"/>
                  <a:gd name="T12" fmla="*/ 87 w 205"/>
                  <a:gd name="T13" fmla="*/ 55 h 302"/>
                  <a:gd name="T14" fmla="*/ 73 w 205"/>
                  <a:gd name="T15" fmla="*/ 55 h 302"/>
                  <a:gd name="T16" fmla="*/ 67 w 205"/>
                  <a:gd name="T17" fmla="*/ 63 h 302"/>
                  <a:gd name="T18" fmla="*/ 77 w 205"/>
                  <a:gd name="T19" fmla="*/ 77 h 302"/>
                  <a:gd name="T20" fmla="*/ 86 w 205"/>
                  <a:gd name="T21" fmla="*/ 94 h 302"/>
                  <a:gd name="T22" fmla="*/ 97 w 205"/>
                  <a:gd name="T23" fmla="*/ 93 h 302"/>
                  <a:gd name="T24" fmla="*/ 109 w 205"/>
                  <a:gd name="T25" fmla="*/ 114 h 302"/>
                  <a:gd name="T26" fmla="*/ 98 w 205"/>
                  <a:gd name="T27" fmla="*/ 121 h 302"/>
                  <a:gd name="T28" fmla="*/ 76 w 205"/>
                  <a:gd name="T29" fmla="*/ 150 h 302"/>
                  <a:gd name="T30" fmla="*/ 80 w 205"/>
                  <a:gd name="T31" fmla="*/ 167 h 302"/>
                  <a:gd name="T32" fmla="*/ 84 w 205"/>
                  <a:gd name="T33" fmla="*/ 183 h 302"/>
                  <a:gd name="T34" fmla="*/ 54 w 205"/>
                  <a:gd name="T35" fmla="*/ 204 h 302"/>
                  <a:gd name="T36" fmla="*/ 43 w 205"/>
                  <a:gd name="T37" fmla="*/ 222 h 302"/>
                  <a:gd name="T38" fmla="*/ 28 w 205"/>
                  <a:gd name="T39" fmla="*/ 233 h 302"/>
                  <a:gd name="T40" fmla="*/ 3 w 205"/>
                  <a:gd name="T41" fmla="*/ 244 h 302"/>
                  <a:gd name="T42" fmla="*/ 2 w 205"/>
                  <a:gd name="T43" fmla="*/ 258 h 302"/>
                  <a:gd name="T44" fmla="*/ 10 w 205"/>
                  <a:gd name="T45" fmla="*/ 273 h 302"/>
                  <a:gd name="T46" fmla="*/ 0 w 205"/>
                  <a:gd name="T47" fmla="*/ 288 h 302"/>
                  <a:gd name="T48" fmla="*/ 10 w 205"/>
                  <a:gd name="T49" fmla="*/ 299 h 302"/>
                  <a:gd name="T50" fmla="*/ 34 w 205"/>
                  <a:gd name="T51" fmla="*/ 299 h 302"/>
                  <a:gd name="T52" fmla="*/ 55 w 205"/>
                  <a:gd name="T53" fmla="*/ 295 h 302"/>
                  <a:gd name="T54" fmla="*/ 89 w 205"/>
                  <a:gd name="T55" fmla="*/ 274 h 302"/>
                  <a:gd name="T56" fmla="*/ 104 w 205"/>
                  <a:gd name="T57" fmla="*/ 253 h 302"/>
                  <a:gd name="T58" fmla="*/ 131 w 205"/>
                  <a:gd name="T59" fmla="*/ 244 h 302"/>
                  <a:gd name="T60" fmla="*/ 155 w 205"/>
                  <a:gd name="T61" fmla="*/ 237 h 302"/>
                  <a:gd name="T62" fmla="*/ 178 w 205"/>
                  <a:gd name="T63" fmla="*/ 239 h 302"/>
                  <a:gd name="T64" fmla="*/ 198 w 205"/>
                  <a:gd name="T65" fmla="*/ 218 h 302"/>
                  <a:gd name="T66" fmla="*/ 196 w 205"/>
                  <a:gd name="T67" fmla="*/ 199 h 302"/>
                  <a:gd name="T68" fmla="*/ 197 w 205"/>
                  <a:gd name="T69" fmla="*/ 176 h 302"/>
                  <a:gd name="T70" fmla="*/ 199 w 205"/>
                  <a:gd name="T71" fmla="*/ 145 h 302"/>
                  <a:gd name="T72" fmla="*/ 187 w 205"/>
                  <a:gd name="T73" fmla="*/ 141 h 302"/>
                  <a:gd name="T74" fmla="*/ 186 w 205"/>
                  <a:gd name="T75" fmla="*/ 120 h 302"/>
                  <a:gd name="T76" fmla="*/ 205 w 205"/>
                  <a:gd name="T77" fmla="*/ 104 h 302"/>
                  <a:gd name="T78" fmla="*/ 193 w 205"/>
                  <a:gd name="T79" fmla="*/ 93 h 302"/>
                  <a:gd name="T80" fmla="*/ 193 w 205"/>
                  <a:gd name="T81" fmla="*/ 81 h 302"/>
                  <a:gd name="T82" fmla="*/ 183 w 205"/>
                  <a:gd name="T83" fmla="*/ 73 h 302"/>
                  <a:gd name="T84" fmla="*/ 178 w 205"/>
                  <a:gd name="T85" fmla="*/ 54 h 302"/>
                  <a:gd name="T86" fmla="*/ 170 w 205"/>
                  <a:gd name="T87" fmla="*/ 55 h 302"/>
                  <a:gd name="T88" fmla="*/ 164 w 205"/>
                  <a:gd name="T89" fmla="*/ 48 h 302"/>
                  <a:gd name="T90" fmla="*/ 152 w 205"/>
                  <a:gd name="T91" fmla="*/ 51 h 302"/>
                  <a:gd name="T92" fmla="*/ 143 w 205"/>
                  <a:gd name="T93" fmla="*/ 49 h 302"/>
                  <a:gd name="T94" fmla="*/ 145 w 205"/>
                  <a:gd name="T95" fmla="*/ 39 h 302"/>
                  <a:gd name="T96" fmla="*/ 134 w 205"/>
                  <a:gd name="T97" fmla="*/ 38 h 302"/>
                  <a:gd name="T98" fmla="*/ 129 w 205"/>
                  <a:gd name="T99" fmla="*/ 31 h 302"/>
                  <a:gd name="T100" fmla="*/ 125 w 205"/>
                  <a:gd name="T101" fmla="*/ 24 h 302"/>
                  <a:gd name="T102" fmla="*/ 114 w 205"/>
                  <a:gd name="T103" fmla="*/ 14 h 302"/>
                  <a:gd name="T104" fmla="*/ 106 w 205"/>
                  <a:gd name="T105" fmla="*/ 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302">
                    <a:moveTo>
                      <a:pt x="103" y="2"/>
                    </a:moveTo>
                    <a:cubicBezTo>
                      <a:pt x="97" y="4"/>
                      <a:pt x="97" y="4"/>
                      <a:pt x="97" y="4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7" y="93"/>
                      <a:pt x="97" y="93"/>
                      <a:pt x="97" y="93"/>
                    </a:cubicBez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85" y="173"/>
                      <a:pt x="85" y="173"/>
                      <a:pt x="85" y="173"/>
                    </a:cubicBezTo>
                    <a:cubicBezTo>
                      <a:pt x="84" y="183"/>
                      <a:pt x="84" y="183"/>
                      <a:pt x="84" y="183"/>
                    </a:cubicBezTo>
                    <a:cubicBezTo>
                      <a:pt x="71" y="197"/>
                      <a:pt x="71" y="197"/>
                      <a:pt x="71" y="197"/>
                    </a:cubicBezTo>
                    <a:cubicBezTo>
                      <a:pt x="54" y="204"/>
                      <a:pt x="54" y="204"/>
                      <a:pt x="54" y="204"/>
                    </a:cubicBezTo>
                    <a:cubicBezTo>
                      <a:pt x="52" y="214"/>
                      <a:pt x="52" y="214"/>
                      <a:pt x="52" y="214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52"/>
                      <a:pt x="3" y="252"/>
                      <a:pt x="3" y="252"/>
                    </a:cubicBezTo>
                    <a:cubicBezTo>
                      <a:pt x="2" y="258"/>
                      <a:pt x="2" y="258"/>
                      <a:pt x="2" y="258"/>
                    </a:cubicBezTo>
                    <a:cubicBezTo>
                      <a:pt x="3" y="273"/>
                      <a:pt x="3" y="273"/>
                      <a:pt x="3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1" y="288"/>
                      <a:pt x="1" y="289"/>
                      <a:pt x="1" y="290"/>
                    </a:cubicBezTo>
                    <a:cubicBezTo>
                      <a:pt x="1" y="295"/>
                      <a:pt x="7" y="296"/>
                      <a:pt x="10" y="299"/>
                    </a:cubicBezTo>
                    <a:cubicBezTo>
                      <a:pt x="13" y="302"/>
                      <a:pt x="20" y="302"/>
                      <a:pt x="24" y="300"/>
                    </a:cubicBezTo>
                    <a:cubicBezTo>
                      <a:pt x="27" y="298"/>
                      <a:pt x="30" y="296"/>
                      <a:pt x="34" y="299"/>
                    </a:cubicBezTo>
                    <a:cubicBezTo>
                      <a:pt x="37" y="301"/>
                      <a:pt x="41" y="299"/>
                      <a:pt x="45" y="298"/>
                    </a:cubicBezTo>
                    <a:cubicBezTo>
                      <a:pt x="49" y="298"/>
                      <a:pt x="52" y="294"/>
                      <a:pt x="55" y="295"/>
                    </a:cubicBezTo>
                    <a:cubicBezTo>
                      <a:pt x="58" y="297"/>
                      <a:pt x="62" y="292"/>
                      <a:pt x="64" y="289"/>
                    </a:cubicBezTo>
                    <a:cubicBezTo>
                      <a:pt x="66" y="286"/>
                      <a:pt x="82" y="274"/>
                      <a:pt x="89" y="274"/>
                    </a:cubicBezTo>
                    <a:cubicBezTo>
                      <a:pt x="95" y="274"/>
                      <a:pt x="96" y="271"/>
                      <a:pt x="97" y="265"/>
                    </a:cubicBezTo>
                    <a:cubicBezTo>
                      <a:pt x="98" y="259"/>
                      <a:pt x="101" y="258"/>
                      <a:pt x="104" y="253"/>
                    </a:cubicBezTo>
                    <a:cubicBezTo>
                      <a:pt x="107" y="248"/>
                      <a:pt x="112" y="242"/>
                      <a:pt x="116" y="242"/>
                    </a:cubicBezTo>
                    <a:cubicBezTo>
                      <a:pt x="120" y="242"/>
                      <a:pt x="127" y="240"/>
                      <a:pt x="131" y="244"/>
                    </a:cubicBezTo>
                    <a:cubicBezTo>
                      <a:pt x="134" y="247"/>
                      <a:pt x="142" y="242"/>
                      <a:pt x="145" y="239"/>
                    </a:cubicBezTo>
                    <a:cubicBezTo>
                      <a:pt x="149" y="236"/>
                      <a:pt x="154" y="235"/>
                      <a:pt x="155" y="237"/>
                    </a:cubicBezTo>
                    <a:cubicBezTo>
                      <a:pt x="157" y="239"/>
                      <a:pt x="160" y="239"/>
                      <a:pt x="164" y="239"/>
                    </a:cubicBezTo>
                    <a:cubicBezTo>
                      <a:pt x="168" y="239"/>
                      <a:pt x="173" y="240"/>
                      <a:pt x="178" y="239"/>
                    </a:cubicBezTo>
                    <a:cubicBezTo>
                      <a:pt x="182" y="239"/>
                      <a:pt x="187" y="235"/>
                      <a:pt x="188" y="231"/>
                    </a:cubicBezTo>
                    <a:cubicBezTo>
                      <a:pt x="189" y="227"/>
                      <a:pt x="193" y="220"/>
                      <a:pt x="198" y="218"/>
                    </a:cubicBezTo>
                    <a:cubicBezTo>
                      <a:pt x="202" y="216"/>
                      <a:pt x="204" y="212"/>
                      <a:pt x="201" y="209"/>
                    </a:cubicBezTo>
                    <a:cubicBezTo>
                      <a:pt x="198" y="205"/>
                      <a:pt x="195" y="202"/>
                      <a:pt x="196" y="199"/>
                    </a:cubicBezTo>
                    <a:cubicBezTo>
                      <a:pt x="197" y="196"/>
                      <a:pt x="197" y="193"/>
                      <a:pt x="197" y="190"/>
                    </a:cubicBezTo>
                    <a:cubicBezTo>
                      <a:pt x="196" y="186"/>
                      <a:pt x="197" y="181"/>
                      <a:pt x="197" y="176"/>
                    </a:cubicBezTo>
                    <a:cubicBezTo>
                      <a:pt x="197" y="170"/>
                      <a:pt x="196" y="166"/>
                      <a:pt x="198" y="163"/>
                    </a:cubicBezTo>
                    <a:cubicBezTo>
                      <a:pt x="200" y="159"/>
                      <a:pt x="202" y="149"/>
                      <a:pt x="199" y="145"/>
                    </a:cubicBezTo>
                    <a:cubicBezTo>
                      <a:pt x="196" y="142"/>
                      <a:pt x="199" y="139"/>
                      <a:pt x="195" y="137"/>
                    </a:cubicBezTo>
                    <a:cubicBezTo>
                      <a:pt x="192" y="135"/>
                      <a:pt x="189" y="139"/>
                      <a:pt x="187" y="141"/>
                    </a:cubicBezTo>
                    <a:cubicBezTo>
                      <a:pt x="184" y="143"/>
                      <a:pt x="180" y="143"/>
                      <a:pt x="182" y="137"/>
                    </a:cubicBezTo>
                    <a:cubicBezTo>
                      <a:pt x="183" y="130"/>
                      <a:pt x="186" y="123"/>
                      <a:pt x="186" y="120"/>
                    </a:cubicBezTo>
                    <a:cubicBezTo>
                      <a:pt x="186" y="117"/>
                      <a:pt x="198" y="111"/>
                      <a:pt x="202" y="107"/>
                    </a:cubicBezTo>
                    <a:cubicBezTo>
                      <a:pt x="203" y="105"/>
                      <a:pt x="204" y="104"/>
                      <a:pt x="205" y="104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4" y="51"/>
                      <a:pt x="174" y="51"/>
                      <a:pt x="174" y="51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59" y="45"/>
                      <a:pt x="159" y="45"/>
                      <a:pt x="159" y="45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43" y="49"/>
                      <a:pt x="143" y="49"/>
                      <a:pt x="143" y="49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5"/>
                      <a:pt x="106" y="5"/>
                      <a:pt x="106" y="5"/>
                    </a:cubicBezTo>
                    <a:lnTo>
                      <a:pt x="103" y="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8" name="Freeform 65">
                <a:extLst>
                  <a:ext uri="{FF2B5EF4-FFF2-40B4-BE49-F238E27FC236}">
                    <a16:creationId xmlns:a16="http://schemas.microsoft.com/office/drawing/2014/main" id="{357A4A93-4630-45A1-87A9-09EFF4A8A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995"/>
                <a:ext cx="340" cy="233"/>
              </a:xfrm>
              <a:custGeom>
                <a:avLst/>
                <a:gdLst>
                  <a:gd name="T0" fmla="*/ 132 w 163"/>
                  <a:gd name="T1" fmla="*/ 0 h 112"/>
                  <a:gd name="T2" fmla="*/ 135 w 163"/>
                  <a:gd name="T3" fmla="*/ 8 h 112"/>
                  <a:gd name="T4" fmla="*/ 143 w 163"/>
                  <a:gd name="T5" fmla="*/ 10 h 112"/>
                  <a:gd name="T6" fmla="*/ 146 w 163"/>
                  <a:gd name="T7" fmla="*/ 18 h 112"/>
                  <a:gd name="T8" fmla="*/ 150 w 163"/>
                  <a:gd name="T9" fmla="*/ 27 h 112"/>
                  <a:gd name="T10" fmla="*/ 163 w 163"/>
                  <a:gd name="T11" fmla="*/ 31 h 112"/>
                  <a:gd name="T12" fmla="*/ 161 w 163"/>
                  <a:gd name="T13" fmla="*/ 36 h 112"/>
                  <a:gd name="T14" fmla="*/ 154 w 163"/>
                  <a:gd name="T15" fmla="*/ 37 h 112"/>
                  <a:gd name="T16" fmla="*/ 159 w 163"/>
                  <a:gd name="T17" fmla="*/ 47 h 112"/>
                  <a:gd name="T18" fmla="*/ 161 w 163"/>
                  <a:gd name="T19" fmla="*/ 55 h 112"/>
                  <a:gd name="T20" fmla="*/ 154 w 163"/>
                  <a:gd name="T21" fmla="*/ 60 h 112"/>
                  <a:gd name="T22" fmla="*/ 158 w 163"/>
                  <a:gd name="T23" fmla="*/ 66 h 112"/>
                  <a:gd name="T24" fmla="*/ 152 w 163"/>
                  <a:gd name="T25" fmla="*/ 73 h 112"/>
                  <a:gd name="T26" fmla="*/ 147 w 163"/>
                  <a:gd name="T27" fmla="*/ 75 h 112"/>
                  <a:gd name="T28" fmla="*/ 142 w 163"/>
                  <a:gd name="T29" fmla="*/ 71 h 112"/>
                  <a:gd name="T30" fmla="*/ 138 w 163"/>
                  <a:gd name="T31" fmla="*/ 74 h 112"/>
                  <a:gd name="T32" fmla="*/ 137 w 163"/>
                  <a:gd name="T33" fmla="*/ 81 h 112"/>
                  <a:gd name="T34" fmla="*/ 128 w 163"/>
                  <a:gd name="T35" fmla="*/ 89 h 112"/>
                  <a:gd name="T36" fmla="*/ 121 w 163"/>
                  <a:gd name="T37" fmla="*/ 89 h 112"/>
                  <a:gd name="T38" fmla="*/ 104 w 163"/>
                  <a:gd name="T39" fmla="*/ 96 h 112"/>
                  <a:gd name="T40" fmla="*/ 111 w 163"/>
                  <a:gd name="T41" fmla="*/ 104 h 112"/>
                  <a:gd name="T42" fmla="*/ 113 w 163"/>
                  <a:gd name="T43" fmla="*/ 111 h 112"/>
                  <a:gd name="T44" fmla="*/ 105 w 163"/>
                  <a:gd name="T45" fmla="*/ 112 h 112"/>
                  <a:gd name="T46" fmla="*/ 100 w 163"/>
                  <a:gd name="T47" fmla="*/ 104 h 112"/>
                  <a:gd name="T48" fmla="*/ 84 w 163"/>
                  <a:gd name="T49" fmla="*/ 99 h 112"/>
                  <a:gd name="T50" fmla="*/ 71 w 163"/>
                  <a:gd name="T51" fmla="*/ 104 h 112"/>
                  <a:gd name="T52" fmla="*/ 59 w 163"/>
                  <a:gd name="T53" fmla="*/ 101 h 112"/>
                  <a:gd name="T54" fmla="*/ 50 w 163"/>
                  <a:gd name="T55" fmla="*/ 96 h 112"/>
                  <a:gd name="T56" fmla="*/ 49 w 163"/>
                  <a:gd name="T57" fmla="*/ 87 h 112"/>
                  <a:gd name="T58" fmla="*/ 41 w 163"/>
                  <a:gd name="T59" fmla="*/ 85 h 112"/>
                  <a:gd name="T60" fmla="*/ 38 w 163"/>
                  <a:gd name="T61" fmla="*/ 93 h 112"/>
                  <a:gd name="T62" fmla="*/ 29 w 163"/>
                  <a:gd name="T63" fmla="*/ 96 h 112"/>
                  <a:gd name="T64" fmla="*/ 9 w 163"/>
                  <a:gd name="T65" fmla="*/ 40 h 112"/>
                  <a:gd name="T66" fmla="*/ 0 w 163"/>
                  <a:gd name="T67" fmla="*/ 17 h 112"/>
                  <a:gd name="T68" fmla="*/ 7 w 163"/>
                  <a:gd name="T69" fmla="*/ 10 h 112"/>
                  <a:gd name="T70" fmla="*/ 12 w 163"/>
                  <a:gd name="T71" fmla="*/ 15 h 112"/>
                  <a:gd name="T72" fmla="*/ 17 w 163"/>
                  <a:gd name="T73" fmla="*/ 13 h 112"/>
                  <a:gd name="T74" fmla="*/ 23 w 163"/>
                  <a:gd name="T75" fmla="*/ 11 h 112"/>
                  <a:gd name="T76" fmla="*/ 34 w 163"/>
                  <a:gd name="T77" fmla="*/ 11 h 112"/>
                  <a:gd name="T78" fmla="*/ 42 w 163"/>
                  <a:gd name="T79" fmla="*/ 4 h 112"/>
                  <a:gd name="T80" fmla="*/ 53 w 163"/>
                  <a:gd name="T81" fmla="*/ 0 h 112"/>
                  <a:gd name="T82" fmla="*/ 62 w 163"/>
                  <a:gd name="T83" fmla="*/ 0 h 112"/>
                  <a:gd name="T84" fmla="*/ 70 w 163"/>
                  <a:gd name="T85" fmla="*/ 9 h 112"/>
                  <a:gd name="T86" fmla="*/ 70 w 163"/>
                  <a:gd name="T87" fmla="*/ 16 h 112"/>
                  <a:gd name="T88" fmla="*/ 84 w 163"/>
                  <a:gd name="T89" fmla="*/ 26 h 112"/>
                  <a:gd name="T90" fmla="*/ 88 w 163"/>
                  <a:gd name="T91" fmla="*/ 18 h 112"/>
                  <a:gd name="T92" fmla="*/ 95 w 163"/>
                  <a:gd name="T93" fmla="*/ 8 h 112"/>
                  <a:gd name="T94" fmla="*/ 100 w 163"/>
                  <a:gd name="T95" fmla="*/ 13 h 112"/>
                  <a:gd name="T96" fmla="*/ 104 w 163"/>
                  <a:gd name="T97" fmla="*/ 8 h 112"/>
                  <a:gd name="T98" fmla="*/ 109 w 163"/>
                  <a:gd name="T99" fmla="*/ 11 h 112"/>
                  <a:gd name="T100" fmla="*/ 114 w 163"/>
                  <a:gd name="T101" fmla="*/ 7 h 112"/>
                  <a:gd name="T102" fmla="*/ 123 w 163"/>
                  <a:gd name="T103" fmla="*/ 7 h 112"/>
                  <a:gd name="T104" fmla="*/ 132 w 163"/>
                  <a:gd name="T10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" h="112">
                    <a:moveTo>
                      <a:pt x="132" y="0"/>
                    </a:moveTo>
                    <a:cubicBezTo>
                      <a:pt x="135" y="8"/>
                      <a:pt x="135" y="8"/>
                      <a:pt x="135" y="8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50" y="27"/>
                      <a:pt x="150" y="27"/>
                      <a:pt x="150" y="27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61" y="55"/>
                      <a:pt x="161" y="55"/>
                      <a:pt x="161" y="55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38" y="74"/>
                      <a:pt x="138" y="74"/>
                      <a:pt x="138" y="74"/>
                    </a:cubicBezTo>
                    <a:cubicBezTo>
                      <a:pt x="137" y="81"/>
                      <a:pt x="137" y="81"/>
                      <a:pt x="137" y="8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111" y="104"/>
                      <a:pt x="111" y="104"/>
                      <a:pt x="111" y="104"/>
                    </a:cubicBezTo>
                    <a:cubicBezTo>
                      <a:pt x="113" y="111"/>
                      <a:pt x="113" y="111"/>
                      <a:pt x="113" y="111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4" y="110"/>
                      <a:pt x="103" y="107"/>
                      <a:pt x="100" y="104"/>
                    </a:cubicBezTo>
                    <a:cubicBezTo>
                      <a:pt x="93" y="98"/>
                      <a:pt x="86" y="96"/>
                      <a:pt x="84" y="99"/>
                    </a:cubicBezTo>
                    <a:cubicBezTo>
                      <a:pt x="82" y="101"/>
                      <a:pt x="75" y="105"/>
                      <a:pt x="71" y="104"/>
                    </a:cubicBezTo>
                    <a:cubicBezTo>
                      <a:pt x="67" y="102"/>
                      <a:pt x="63" y="105"/>
                      <a:pt x="59" y="101"/>
                    </a:cubicBezTo>
                    <a:cubicBezTo>
                      <a:pt x="55" y="98"/>
                      <a:pt x="52" y="99"/>
                      <a:pt x="50" y="96"/>
                    </a:cubicBezTo>
                    <a:cubicBezTo>
                      <a:pt x="49" y="93"/>
                      <a:pt x="49" y="90"/>
                      <a:pt x="49" y="87"/>
                    </a:cubicBezTo>
                    <a:cubicBezTo>
                      <a:pt x="50" y="84"/>
                      <a:pt x="45" y="84"/>
                      <a:pt x="41" y="85"/>
                    </a:cubicBezTo>
                    <a:cubicBezTo>
                      <a:pt x="37" y="85"/>
                      <a:pt x="38" y="93"/>
                      <a:pt x="38" y="93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11" y="50"/>
                      <a:pt x="9" y="40"/>
                    </a:cubicBezTo>
                    <a:cubicBezTo>
                      <a:pt x="7" y="33"/>
                      <a:pt x="3" y="23"/>
                      <a:pt x="0" y="1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23" y="7"/>
                      <a:pt x="123" y="7"/>
                      <a:pt x="123" y="7"/>
                    </a:cubicBezTo>
                    <a:lnTo>
                      <a:pt x="132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59" name="Freeform 66">
                <a:extLst>
                  <a:ext uri="{FF2B5EF4-FFF2-40B4-BE49-F238E27FC236}">
                    <a16:creationId xmlns:a16="http://schemas.microsoft.com/office/drawing/2014/main" id="{5676F99C-D4D5-4255-B755-B1EE7D83D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789"/>
                <a:ext cx="343" cy="260"/>
              </a:xfrm>
              <a:custGeom>
                <a:avLst/>
                <a:gdLst>
                  <a:gd name="T0" fmla="*/ 27 w 165"/>
                  <a:gd name="T1" fmla="*/ 0 h 125"/>
                  <a:gd name="T2" fmla="*/ 33 w 165"/>
                  <a:gd name="T3" fmla="*/ 1 h 125"/>
                  <a:gd name="T4" fmla="*/ 39 w 165"/>
                  <a:gd name="T5" fmla="*/ 7 h 125"/>
                  <a:gd name="T6" fmla="*/ 51 w 165"/>
                  <a:gd name="T7" fmla="*/ 7 h 125"/>
                  <a:gd name="T8" fmla="*/ 71 w 165"/>
                  <a:gd name="T9" fmla="*/ 14 h 125"/>
                  <a:gd name="T10" fmla="*/ 88 w 165"/>
                  <a:gd name="T11" fmla="*/ 35 h 125"/>
                  <a:gd name="T12" fmla="*/ 103 w 165"/>
                  <a:gd name="T13" fmla="*/ 35 h 125"/>
                  <a:gd name="T14" fmla="*/ 110 w 165"/>
                  <a:gd name="T15" fmla="*/ 42 h 125"/>
                  <a:gd name="T16" fmla="*/ 124 w 165"/>
                  <a:gd name="T17" fmla="*/ 41 h 125"/>
                  <a:gd name="T18" fmla="*/ 129 w 165"/>
                  <a:gd name="T19" fmla="*/ 35 h 125"/>
                  <a:gd name="T20" fmla="*/ 136 w 165"/>
                  <a:gd name="T21" fmla="*/ 38 h 125"/>
                  <a:gd name="T22" fmla="*/ 135 w 165"/>
                  <a:gd name="T23" fmla="*/ 52 h 125"/>
                  <a:gd name="T24" fmla="*/ 137 w 165"/>
                  <a:gd name="T25" fmla="*/ 55 h 125"/>
                  <a:gd name="T26" fmla="*/ 135 w 165"/>
                  <a:gd name="T27" fmla="*/ 58 h 125"/>
                  <a:gd name="T28" fmla="*/ 138 w 165"/>
                  <a:gd name="T29" fmla="*/ 62 h 125"/>
                  <a:gd name="T30" fmla="*/ 147 w 165"/>
                  <a:gd name="T31" fmla="*/ 52 h 125"/>
                  <a:gd name="T32" fmla="*/ 156 w 165"/>
                  <a:gd name="T33" fmla="*/ 54 h 125"/>
                  <a:gd name="T34" fmla="*/ 158 w 165"/>
                  <a:gd name="T35" fmla="*/ 64 h 125"/>
                  <a:gd name="T36" fmla="*/ 161 w 165"/>
                  <a:gd name="T37" fmla="*/ 76 h 125"/>
                  <a:gd name="T38" fmla="*/ 159 w 165"/>
                  <a:gd name="T39" fmla="*/ 88 h 125"/>
                  <a:gd name="T40" fmla="*/ 165 w 165"/>
                  <a:gd name="T41" fmla="*/ 99 h 125"/>
                  <a:gd name="T42" fmla="*/ 156 w 165"/>
                  <a:gd name="T43" fmla="*/ 106 h 125"/>
                  <a:gd name="T44" fmla="*/ 147 w 165"/>
                  <a:gd name="T45" fmla="*/ 106 h 125"/>
                  <a:gd name="T46" fmla="*/ 142 w 165"/>
                  <a:gd name="T47" fmla="*/ 110 h 125"/>
                  <a:gd name="T48" fmla="*/ 137 w 165"/>
                  <a:gd name="T49" fmla="*/ 107 h 125"/>
                  <a:gd name="T50" fmla="*/ 133 w 165"/>
                  <a:gd name="T51" fmla="*/ 112 h 125"/>
                  <a:gd name="T52" fmla="*/ 128 w 165"/>
                  <a:gd name="T53" fmla="*/ 107 h 125"/>
                  <a:gd name="T54" fmla="*/ 121 w 165"/>
                  <a:gd name="T55" fmla="*/ 117 h 125"/>
                  <a:gd name="T56" fmla="*/ 117 w 165"/>
                  <a:gd name="T57" fmla="*/ 125 h 125"/>
                  <a:gd name="T58" fmla="*/ 103 w 165"/>
                  <a:gd name="T59" fmla="*/ 115 h 125"/>
                  <a:gd name="T60" fmla="*/ 103 w 165"/>
                  <a:gd name="T61" fmla="*/ 108 h 125"/>
                  <a:gd name="T62" fmla="*/ 95 w 165"/>
                  <a:gd name="T63" fmla="*/ 99 h 125"/>
                  <a:gd name="T64" fmla="*/ 86 w 165"/>
                  <a:gd name="T65" fmla="*/ 99 h 125"/>
                  <a:gd name="T66" fmla="*/ 75 w 165"/>
                  <a:gd name="T67" fmla="*/ 103 h 125"/>
                  <a:gd name="T68" fmla="*/ 67 w 165"/>
                  <a:gd name="T69" fmla="*/ 110 h 125"/>
                  <a:gd name="T70" fmla="*/ 56 w 165"/>
                  <a:gd name="T71" fmla="*/ 110 h 125"/>
                  <a:gd name="T72" fmla="*/ 50 w 165"/>
                  <a:gd name="T73" fmla="*/ 112 h 125"/>
                  <a:gd name="T74" fmla="*/ 45 w 165"/>
                  <a:gd name="T75" fmla="*/ 114 h 125"/>
                  <a:gd name="T76" fmla="*/ 40 w 165"/>
                  <a:gd name="T77" fmla="*/ 109 h 125"/>
                  <a:gd name="T78" fmla="*/ 33 w 165"/>
                  <a:gd name="T79" fmla="*/ 116 h 125"/>
                  <a:gd name="T80" fmla="*/ 28 w 165"/>
                  <a:gd name="T81" fmla="*/ 109 h 125"/>
                  <a:gd name="T82" fmla="*/ 16 w 165"/>
                  <a:gd name="T83" fmla="*/ 91 h 125"/>
                  <a:gd name="T84" fmla="*/ 21 w 165"/>
                  <a:gd name="T85" fmla="*/ 87 h 125"/>
                  <a:gd name="T86" fmla="*/ 20 w 165"/>
                  <a:gd name="T87" fmla="*/ 82 h 125"/>
                  <a:gd name="T88" fmla="*/ 11 w 165"/>
                  <a:gd name="T89" fmla="*/ 84 h 125"/>
                  <a:gd name="T90" fmla="*/ 3 w 165"/>
                  <a:gd name="T91" fmla="*/ 86 h 125"/>
                  <a:gd name="T92" fmla="*/ 0 w 165"/>
                  <a:gd name="T93" fmla="*/ 86 h 125"/>
                  <a:gd name="T94" fmla="*/ 1 w 165"/>
                  <a:gd name="T95" fmla="*/ 81 h 125"/>
                  <a:gd name="T96" fmla="*/ 5 w 165"/>
                  <a:gd name="T97" fmla="*/ 73 h 125"/>
                  <a:gd name="T98" fmla="*/ 2 w 165"/>
                  <a:gd name="T99" fmla="*/ 67 h 125"/>
                  <a:gd name="T100" fmla="*/ 1 w 165"/>
                  <a:gd name="T101" fmla="*/ 50 h 125"/>
                  <a:gd name="T102" fmla="*/ 4 w 165"/>
                  <a:gd name="T103" fmla="*/ 38 h 125"/>
                  <a:gd name="T104" fmla="*/ 13 w 165"/>
                  <a:gd name="T105" fmla="*/ 33 h 125"/>
                  <a:gd name="T106" fmla="*/ 20 w 165"/>
                  <a:gd name="T107" fmla="*/ 29 h 125"/>
                  <a:gd name="T108" fmla="*/ 22 w 165"/>
                  <a:gd name="T109" fmla="*/ 19 h 125"/>
                  <a:gd name="T110" fmla="*/ 27 w 165"/>
                  <a:gd name="T111" fmla="*/ 14 h 125"/>
                  <a:gd name="T112" fmla="*/ 27 w 165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5" h="125">
                    <a:moveTo>
                      <a:pt x="27" y="0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56" y="54"/>
                      <a:pt x="156" y="54"/>
                      <a:pt x="156" y="54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8" y="64"/>
                      <a:pt x="161" y="76"/>
                      <a:pt x="161" y="76"/>
                    </a:cubicBezTo>
                    <a:cubicBezTo>
                      <a:pt x="161" y="77"/>
                      <a:pt x="159" y="88"/>
                      <a:pt x="159" y="88"/>
                    </a:cubicBezTo>
                    <a:cubicBezTo>
                      <a:pt x="165" y="99"/>
                      <a:pt x="165" y="99"/>
                      <a:pt x="165" y="99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21" y="117"/>
                      <a:pt x="121" y="117"/>
                      <a:pt x="121" y="117"/>
                    </a:cubicBezTo>
                    <a:cubicBezTo>
                      <a:pt x="117" y="125"/>
                      <a:pt x="117" y="125"/>
                      <a:pt x="117" y="12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1" y="113"/>
                      <a:pt x="29" y="110"/>
                      <a:pt x="28" y="109"/>
                    </a:cubicBezTo>
                    <a:cubicBezTo>
                      <a:pt x="23" y="105"/>
                      <a:pt x="16" y="94"/>
                      <a:pt x="16" y="91"/>
                    </a:cubicBezTo>
                    <a:cubicBezTo>
                      <a:pt x="16" y="87"/>
                      <a:pt x="18" y="88"/>
                      <a:pt x="21" y="87"/>
                    </a:cubicBezTo>
                    <a:cubicBezTo>
                      <a:pt x="23" y="85"/>
                      <a:pt x="21" y="82"/>
                      <a:pt x="20" y="82"/>
                    </a:cubicBezTo>
                    <a:cubicBezTo>
                      <a:pt x="18" y="82"/>
                      <a:pt x="13" y="83"/>
                      <a:pt x="11" y="84"/>
                    </a:cubicBezTo>
                    <a:cubicBezTo>
                      <a:pt x="9" y="84"/>
                      <a:pt x="6" y="86"/>
                      <a:pt x="3" y="86"/>
                    </a:cubicBezTo>
                    <a:cubicBezTo>
                      <a:pt x="2" y="85"/>
                      <a:pt x="1" y="85"/>
                      <a:pt x="0" y="86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7" y="14"/>
                      <a:pt x="27" y="14"/>
                      <a:pt x="27" y="14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0" name="Freeform 67">
                <a:extLst>
                  <a:ext uri="{FF2B5EF4-FFF2-40B4-BE49-F238E27FC236}">
                    <a16:creationId xmlns:a16="http://schemas.microsoft.com/office/drawing/2014/main" id="{C4981EF1-2E8C-48E1-A7FD-91FE1FD9B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855"/>
                <a:ext cx="164" cy="288"/>
              </a:xfrm>
              <a:custGeom>
                <a:avLst/>
                <a:gdLst>
                  <a:gd name="T0" fmla="*/ 0 w 79"/>
                  <a:gd name="T1" fmla="*/ 22 h 138"/>
                  <a:gd name="T2" fmla="*/ 6 w 79"/>
                  <a:gd name="T3" fmla="*/ 17 h 138"/>
                  <a:gd name="T4" fmla="*/ 19 w 79"/>
                  <a:gd name="T5" fmla="*/ 18 h 138"/>
                  <a:gd name="T6" fmla="*/ 31 w 79"/>
                  <a:gd name="T7" fmla="*/ 9 h 138"/>
                  <a:gd name="T8" fmla="*/ 41 w 79"/>
                  <a:gd name="T9" fmla="*/ 9 h 138"/>
                  <a:gd name="T10" fmla="*/ 43 w 79"/>
                  <a:gd name="T11" fmla="*/ 11 h 138"/>
                  <a:gd name="T12" fmla="*/ 49 w 79"/>
                  <a:gd name="T13" fmla="*/ 6 h 138"/>
                  <a:gd name="T14" fmla="*/ 53 w 79"/>
                  <a:gd name="T15" fmla="*/ 9 h 138"/>
                  <a:gd name="T16" fmla="*/ 65 w 79"/>
                  <a:gd name="T17" fmla="*/ 0 h 138"/>
                  <a:gd name="T18" fmla="*/ 67 w 79"/>
                  <a:gd name="T19" fmla="*/ 0 h 138"/>
                  <a:gd name="T20" fmla="*/ 68 w 79"/>
                  <a:gd name="T21" fmla="*/ 11 h 138"/>
                  <a:gd name="T22" fmla="*/ 75 w 79"/>
                  <a:gd name="T23" fmla="*/ 17 h 138"/>
                  <a:gd name="T24" fmla="*/ 79 w 79"/>
                  <a:gd name="T25" fmla="*/ 23 h 138"/>
                  <a:gd name="T26" fmla="*/ 79 w 79"/>
                  <a:gd name="T27" fmla="*/ 34 h 138"/>
                  <a:gd name="T28" fmla="*/ 65 w 79"/>
                  <a:gd name="T29" fmla="*/ 45 h 138"/>
                  <a:gd name="T30" fmla="*/ 69 w 79"/>
                  <a:gd name="T31" fmla="*/ 57 h 138"/>
                  <a:gd name="T32" fmla="*/ 69 w 79"/>
                  <a:gd name="T33" fmla="*/ 69 h 138"/>
                  <a:gd name="T34" fmla="*/ 62 w 79"/>
                  <a:gd name="T35" fmla="*/ 74 h 138"/>
                  <a:gd name="T36" fmla="*/ 65 w 79"/>
                  <a:gd name="T37" fmla="*/ 76 h 138"/>
                  <a:gd name="T38" fmla="*/ 71 w 79"/>
                  <a:gd name="T39" fmla="*/ 74 h 138"/>
                  <a:gd name="T40" fmla="*/ 79 w 79"/>
                  <a:gd name="T41" fmla="*/ 75 h 138"/>
                  <a:gd name="T42" fmla="*/ 75 w 79"/>
                  <a:gd name="T43" fmla="*/ 80 h 138"/>
                  <a:gd name="T44" fmla="*/ 75 w 79"/>
                  <a:gd name="T45" fmla="*/ 91 h 138"/>
                  <a:gd name="T46" fmla="*/ 68 w 79"/>
                  <a:gd name="T47" fmla="*/ 100 h 138"/>
                  <a:gd name="T48" fmla="*/ 75 w 79"/>
                  <a:gd name="T49" fmla="*/ 107 h 138"/>
                  <a:gd name="T50" fmla="*/ 72 w 79"/>
                  <a:gd name="T51" fmla="*/ 114 h 138"/>
                  <a:gd name="T52" fmla="*/ 77 w 79"/>
                  <a:gd name="T53" fmla="*/ 122 h 138"/>
                  <a:gd name="T54" fmla="*/ 67 w 79"/>
                  <a:gd name="T55" fmla="*/ 130 h 138"/>
                  <a:gd name="T56" fmla="*/ 67 w 79"/>
                  <a:gd name="T57" fmla="*/ 138 h 138"/>
                  <a:gd name="T58" fmla="*/ 62 w 79"/>
                  <a:gd name="T59" fmla="*/ 136 h 138"/>
                  <a:gd name="T60" fmla="*/ 62 w 79"/>
                  <a:gd name="T61" fmla="*/ 131 h 138"/>
                  <a:gd name="T62" fmla="*/ 57 w 79"/>
                  <a:gd name="T63" fmla="*/ 130 h 138"/>
                  <a:gd name="T64" fmla="*/ 50 w 79"/>
                  <a:gd name="T65" fmla="*/ 126 h 138"/>
                  <a:gd name="T66" fmla="*/ 44 w 79"/>
                  <a:gd name="T67" fmla="*/ 127 h 138"/>
                  <a:gd name="T68" fmla="*/ 38 w 79"/>
                  <a:gd name="T69" fmla="*/ 122 h 138"/>
                  <a:gd name="T70" fmla="*/ 36 w 79"/>
                  <a:gd name="T71" fmla="*/ 114 h 138"/>
                  <a:gd name="T72" fmla="*/ 31 w 79"/>
                  <a:gd name="T73" fmla="*/ 104 h 138"/>
                  <a:gd name="T74" fmla="*/ 38 w 79"/>
                  <a:gd name="T75" fmla="*/ 103 h 138"/>
                  <a:gd name="T76" fmla="*/ 40 w 79"/>
                  <a:gd name="T77" fmla="*/ 98 h 138"/>
                  <a:gd name="T78" fmla="*/ 27 w 79"/>
                  <a:gd name="T79" fmla="*/ 94 h 138"/>
                  <a:gd name="T80" fmla="*/ 23 w 79"/>
                  <a:gd name="T81" fmla="*/ 85 h 138"/>
                  <a:gd name="T82" fmla="*/ 20 w 79"/>
                  <a:gd name="T83" fmla="*/ 77 h 138"/>
                  <a:gd name="T84" fmla="*/ 12 w 79"/>
                  <a:gd name="T85" fmla="*/ 75 h 138"/>
                  <a:gd name="T86" fmla="*/ 9 w 79"/>
                  <a:gd name="T87" fmla="*/ 67 h 138"/>
                  <a:gd name="T88" fmla="*/ 3 w 79"/>
                  <a:gd name="T89" fmla="*/ 56 h 138"/>
                  <a:gd name="T90" fmla="*/ 5 w 79"/>
                  <a:gd name="T91" fmla="*/ 44 h 138"/>
                  <a:gd name="T92" fmla="*/ 2 w 79"/>
                  <a:gd name="T93" fmla="*/ 32 h 138"/>
                  <a:gd name="T94" fmla="*/ 0 w 79"/>
                  <a:gd name="T95" fmla="*/ 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38">
                    <a:moveTo>
                      <a:pt x="0" y="22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5" y="45"/>
                      <a:pt x="5" y="44"/>
                    </a:cubicBezTo>
                    <a:cubicBezTo>
                      <a:pt x="5" y="44"/>
                      <a:pt x="2" y="32"/>
                      <a:pt x="2" y="3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1" name="Freeform 68">
                <a:extLst>
                  <a:ext uri="{FF2B5EF4-FFF2-40B4-BE49-F238E27FC236}">
                    <a16:creationId xmlns:a16="http://schemas.microsoft.com/office/drawing/2014/main" id="{BE419D03-2D31-4707-BA8D-4D6E75892F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6" y="2286"/>
                <a:ext cx="1104" cy="1363"/>
              </a:xfrm>
              <a:custGeom>
                <a:avLst/>
                <a:gdLst>
                  <a:gd name="T0" fmla="*/ 30 w 530"/>
                  <a:gd name="T1" fmla="*/ 215 h 654"/>
                  <a:gd name="T2" fmla="*/ 118 w 530"/>
                  <a:gd name="T3" fmla="*/ 199 h 654"/>
                  <a:gd name="T4" fmla="*/ 163 w 530"/>
                  <a:gd name="T5" fmla="*/ 171 h 654"/>
                  <a:gd name="T6" fmla="*/ 171 w 530"/>
                  <a:gd name="T7" fmla="*/ 197 h 654"/>
                  <a:gd name="T8" fmla="*/ 222 w 530"/>
                  <a:gd name="T9" fmla="*/ 187 h 654"/>
                  <a:gd name="T10" fmla="*/ 272 w 530"/>
                  <a:gd name="T11" fmla="*/ 151 h 654"/>
                  <a:gd name="T12" fmla="*/ 251 w 530"/>
                  <a:gd name="T13" fmla="*/ 113 h 654"/>
                  <a:gd name="T14" fmla="*/ 302 w 530"/>
                  <a:gd name="T15" fmla="*/ 92 h 654"/>
                  <a:gd name="T16" fmla="*/ 336 w 530"/>
                  <a:gd name="T17" fmla="*/ 79 h 654"/>
                  <a:gd name="T18" fmla="*/ 407 w 530"/>
                  <a:gd name="T19" fmla="*/ 23 h 654"/>
                  <a:gd name="T20" fmla="*/ 465 w 530"/>
                  <a:gd name="T21" fmla="*/ 20 h 654"/>
                  <a:gd name="T22" fmla="*/ 490 w 530"/>
                  <a:gd name="T23" fmla="*/ 46 h 654"/>
                  <a:gd name="T24" fmla="*/ 490 w 530"/>
                  <a:gd name="T25" fmla="*/ 91 h 654"/>
                  <a:gd name="T26" fmla="*/ 529 w 530"/>
                  <a:gd name="T27" fmla="*/ 123 h 654"/>
                  <a:gd name="T28" fmla="*/ 504 w 530"/>
                  <a:gd name="T29" fmla="*/ 149 h 654"/>
                  <a:gd name="T30" fmla="*/ 527 w 530"/>
                  <a:gd name="T31" fmla="*/ 199 h 654"/>
                  <a:gd name="T32" fmla="*/ 501 w 530"/>
                  <a:gd name="T33" fmla="*/ 229 h 654"/>
                  <a:gd name="T34" fmla="*/ 486 w 530"/>
                  <a:gd name="T35" fmla="*/ 256 h 654"/>
                  <a:gd name="T36" fmla="*/ 509 w 530"/>
                  <a:gd name="T37" fmla="*/ 307 h 654"/>
                  <a:gd name="T38" fmla="*/ 492 w 530"/>
                  <a:gd name="T39" fmla="*/ 341 h 654"/>
                  <a:gd name="T40" fmla="*/ 462 w 530"/>
                  <a:gd name="T41" fmla="*/ 358 h 654"/>
                  <a:gd name="T42" fmla="*/ 473 w 530"/>
                  <a:gd name="T43" fmla="*/ 414 h 654"/>
                  <a:gd name="T44" fmla="*/ 469 w 530"/>
                  <a:gd name="T45" fmla="*/ 461 h 654"/>
                  <a:gd name="T46" fmla="*/ 445 w 530"/>
                  <a:gd name="T47" fmla="*/ 483 h 654"/>
                  <a:gd name="T48" fmla="*/ 436 w 530"/>
                  <a:gd name="T49" fmla="*/ 515 h 654"/>
                  <a:gd name="T50" fmla="*/ 445 w 530"/>
                  <a:gd name="T51" fmla="*/ 547 h 654"/>
                  <a:gd name="T52" fmla="*/ 462 w 530"/>
                  <a:gd name="T53" fmla="*/ 572 h 654"/>
                  <a:gd name="T54" fmla="*/ 462 w 530"/>
                  <a:gd name="T55" fmla="*/ 598 h 654"/>
                  <a:gd name="T56" fmla="*/ 421 w 530"/>
                  <a:gd name="T57" fmla="*/ 630 h 654"/>
                  <a:gd name="T58" fmla="*/ 382 w 530"/>
                  <a:gd name="T59" fmla="*/ 643 h 654"/>
                  <a:gd name="T60" fmla="*/ 334 w 530"/>
                  <a:gd name="T61" fmla="*/ 645 h 654"/>
                  <a:gd name="T62" fmla="*/ 290 w 530"/>
                  <a:gd name="T63" fmla="*/ 654 h 654"/>
                  <a:gd name="T64" fmla="*/ 267 w 530"/>
                  <a:gd name="T65" fmla="*/ 628 h 654"/>
                  <a:gd name="T66" fmla="*/ 248 w 530"/>
                  <a:gd name="T67" fmla="*/ 597 h 654"/>
                  <a:gd name="T68" fmla="*/ 219 w 530"/>
                  <a:gd name="T69" fmla="*/ 586 h 654"/>
                  <a:gd name="T70" fmla="*/ 178 w 530"/>
                  <a:gd name="T71" fmla="*/ 595 h 654"/>
                  <a:gd name="T72" fmla="*/ 164 w 530"/>
                  <a:gd name="T73" fmla="*/ 641 h 654"/>
                  <a:gd name="T74" fmla="*/ 136 w 530"/>
                  <a:gd name="T75" fmla="*/ 637 h 654"/>
                  <a:gd name="T76" fmla="*/ 114 w 530"/>
                  <a:gd name="T77" fmla="*/ 589 h 654"/>
                  <a:gd name="T78" fmla="*/ 100 w 530"/>
                  <a:gd name="T79" fmla="*/ 563 h 654"/>
                  <a:gd name="T80" fmla="*/ 81 w 530"/>
                  <a:gd name="T81" fmla="*/ 530 h 654"/>
                  <a:gd name="T82" fmla="*/ 64 w 530"/>
                  <a:gd name="T83" fmla="*/ 504 h 654"/>
                  <a:gd name="T84" fmla="*/ 34 w 530"/>
                  <a:gd name="T85" fmla="*/ 508 h 654"/>
                  <a:gd name="T86" fmla="*/ 25 w 530"/>
                  <a:gd name="T87" fmla="*/ 467 h 654"/>
                  <a:gd name="T88" fmla="*/ 17 w 530"/>
                  <a:gd name="T89" fmla="*/ 437 h 654"/>
                  <a:gd name="T90" fmla="*/ 11 w 530"/>
                  <a:gd name="T91" fmla="*/ 385 h 654"/>
                  <a:gd name="T92" fmla="*/ 21 w 530"/>
                  <a:gd name="T93" fmla="*/ 344 h 654"/>
                  <a:gd name="T94" fmla="*/ 31 w 530"/>
                  <a:gd name="T95" fmla="*/ 311 h 654"/>
                  <a:gd name="T96" fmla="*/ 37 w 530"/>
                  <a:gd name="T97" fmla="*/ 280 h 654"/>
                  <a:gd name="T98" fmla="*/ 14 w 530"/>
                  <a:gd name="T99" fmla="*/ 240 h 654"/>
                  <a:gd name="T100" fmla="*/ 234 w 530"/>
                  <a:gd name="T101" fmla="*/ 26 h 654"/>
                  <a:gd name="T102" fmla="*/ 251 w 530"/>
                  <a:gd name="T103" fmla="*/ 6 h 654"/>
                  <a:gd name="T104" fmla="*/ 223 w 530"/>
                  <a:gd name="T105" fmla="*/ 53 h 654"/>
                  <a:gd name="T106" fmla="*/ 203 w 530"/>
                  <a:gd name="T107" fmla="*/ 27 h 654"/>
                  <a:gd name="T108" fmla="*/ 169 w 530"/>
                  <a:gd name="T109" fmla="*/ 47 h 654"/>
                  <a:gd name="T110" fmla="*/ 217 w 530"/>
                  <a:gd name="T111" fmla="*/ 54 h 654"/>
                  <a:gd name="T112" fmla="*/ 235 w 530"/>
                  <a:gd name="T113" fmla="*/ 98 h 654"/>
                  <a:gd name="T114" fmla="*/ 234 w 530"/>
                  <a:gd name="T115" fmla="*/ 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0" h="654">
                    <a:moveTo>
                      <a:pt x="4" y="211"/>
                    </a:moveTo>
                    <a:cubicBezTo>
                      <a:pt x="4" y="211"/>
                      <a:pt x="4" y="211"/>
                      <a:pt x="4" y="211"/>
                    </a:cubicBezTo>
                    <a:cubicBezTo>
                      <a:pt x="7" y="209"/>
                      <a:pt x="10" y="207"/>
                      <a:pt x="11" y="211"/>
                    </a:cubicBezTo>
                    <a:cubicBezTo>
                      <a:pt x="12" y="215"/>
                      <a:pt x="16" y="217"/>
                      <a:pt x="19" y="214"/>
                    </a:cubicBezTo>
                    <a:cubicBezTo>
                      <a:pt x="22" y="211"/>
                      <a:pt x="22" y="206"/>
                      <a:pt x="25" y="207"/>
                    </a:cubicBezTo>
                    <a:cubicBezTo>
                      <a:pt x="28" y="209"/>
                      <a:pt x="29" y="215"/>
                      <a:pt x="30" y="215"/>
                    </a:cubicBezTo>
                    <a:cubicBezTo>
                      <a:pt x="32" y="215"/>
                      <a:pt x="38" y="212"/>
                      <a:pt x="41" y="209"/>
                    </a:cubicBezTo>
                    <a:cubicBezTo>
                      <a:pt x="43" y="206"/>
                      <a:pt x="52" y="204"/>
                      <a:pt x="61" y="203"/>
                    </a:cubicBezTo>
                    <a:cubicBezTo>
                      <a:pt x="70" y="201"/>
                      <a:pt x="74" y="197"/>
                      <a:pt x="74" y="201"/>
                    </a:cubicBezTo>
                    <a:cubicBezTo>
                      <a:pt x="74" y="205"/>
                      <a:pt x="75" y="207"/>
                      <a:pt x="81" y="210"/>
                    </a:cubicBezTo>
                    <a:cubicBezTo>
                      <a:pt x="87" y="212"/>
                      <a:pt x="99" y="207"/>
                      <a:pt x="103" y="204"/>
                    </a:cubicBezTo>
                    <a:cubicBezTo>
                      <a:pt x="107" y="201"/>
                      <a:pt x="116" y="202"/>
                      <a:pt x="118" y="199"/>
                    </a:cubicBezTo>
                    <a:cubicBezTo>
                      <a:pt x="119" y="195"/>
                      <a:pt x="117" y="191"/>
                      <a:pt x="114" y="189"/>
                    </a:cubicBezTo>
                    <a:cubicBezTo>
                      <a:pt x="111" y="187"/>
                      <a:pt x="108" y="182"/>
                      <a:pt x="110" y="178"/>
                    </a:cubicBezTo>
                    <a:cubicBezTo>
                      <a:pt x="111" y="174"/>
                      <a:pt x="116" y="169"/>
                      <a:pt x="120" y="172"/>
                    </a:cubicBezTo>
                    <a:cubicBezTo>
                      <a:pt x="124" y="174"/>
                      <a:pt x="132" y="174"/>
                      <a:pt x="135" y="171"/>
                    </a:cubicBezTo>
                    <a:cubicBezTo>
                      <a:pt x="138" y="169"/>
                      <a:pt x="144" y="165"/>
                      <a:pt x="148" y="166"/>
                    </a:cubicBezTo>
                    <a:cubicBezTo>
                      <a:pt x="151" y="167"/>
                      <a:pt x="162" y="168"/>
                      <a:pt x="163" y="171"/>
                    </a:cubicBezTo>
                    <a:cubicBezTo>
                      <a:pt x="164" y="174"/>
                      <a:pt x="165" y="176"/>
                      <a:pt x="164" y="177"/>
                    </a:cubicBezTo>
                    <a:cubicBezTo>
                      <a:pt x="162" y="179"/>
                      <a:pt x="170" y="178"/>
                      <a:pt x="171" y="178"/>
                    </a:cubicBezTo>
                    <a:cubicBezTo>
                      <a:pt x="172" y="179"/>
                      <a:pt x="168" y="185"/>
                      <a:pt x="165" y="187"/>
                    </a:cubicBezTo>
                    <a:cubicBezTo>
                      <a:pt x="163" y="188"/>
                      <a:pt x="172" y="183"/>
                      <a:pt x="176" y="186"/>
                    </a:cubicBezTo>
                    <a:cubicBezTo>
                      <a:pt x="180" y="190"/>
                      <a:pt x="183" y="190"/>
                      <a:pt x="181" y="193"/>
                    </a:cubicBezTo>
                    <a:cubicBezTo>
                      <a:pt x="179" y="195"/>
                      <a:pt x="173" y="195"/>
                      <a:pt x="171" y="197"/>
                    </a:cubicBezTo>
                    <a:cubicBezTo>
                      <a:pt x="170" y="198"/>
                      <a:pt x="175" y="198"/>
                      <a:pt x="182" y="203"/>
                    </a:cubicBezTo>
                    <a:cubicBezTo>
                      <a:pt x="189" y="208"/>
                      <a:pt x="201" y="217"/>
                      <a:pt x="203" y="218"/>
                    </a:cubicBezTo>
                    <a:cubicBezTo>
                      <a:pt x="205" y="219"/>
                      <a:pt x="219" y="223"/>
                      <a:pt x="218" y="216"/>
                    </a:cubicBezTo>
                    <a:cubicBezTo>
                      <a:pt x="218" y="210"/>
                      <a:pt x="215" y="202"/>
                      <a:pt x="212" y="196"/>
                    </a:cubicBezTo>
                    <a:cubicBezTo>
                      <a:pt x="209" y="191"/>
                      <a:pt x="208" y="183"/>
                      <a:pt x="210" y="183"/>
                    </a:cubicBezTo>
                    <a:cubicBezTo>
                      <a:pt x="212" y="182"/>
                      <a:pt x="218" y="186"/>
                      <a:pt x="222" y="187"/>
                    </a:cubicBezTo>
                    <a:cubicBezTo>
                      <a:pt x="226" y="189"/>
                      <a:pt x="236" y="186"/>
                      <a:pt x="236" y="184"/>
                    </a:cubicBezTo>
                    <a:cubicBezTo>
                      <a:pt x="237" y="182"/>
                      <a:pt x="236" y="174"/>
                      <a:pt x="243" y="171"/>
                    </a:cubicBezTo>
                    <a:cubicBezTo>
                      <a:pt x="249" y="167"/>
                      <a:pt x="251" y="166"/>
                      <a:pt x="257" y="168"/>
                    </a:cubicBezTo>
                    <a:cubicBezTo>
                      <a:pt x="263" y="170"/>
                      <a:pt x="265" y="164"/>
                      <a:pt x="261" y="163"/>
                    </a:cubicBezTo>
                    <a:cubicBezTo>
                      <a:pt x="258" y="162"/>
                      <a:pt x="258" y="159"/>
                      <a:pt x="261" y="156"/>
                    </a:cubicBezTo>
                    <a:cubicBezTo>
                      <a:pt x="265" y="154"/>
                      <a:pt x="273" y="154"/>
                      <a:pt x="272" y="151"/>
                    </a:cubicBezTo>
                    <a:cubicBezTo>
                      <a:pt x="271" y="148"/>
                      <a:pt x="262" y="142"/>
                      <a:pt x="261" y="139"/>
                    </a:cubicBezTo>
                    <a:cubicBezTo>
                      <a:pt x="261" y="136"/>
                      <a:pt x="262" y="131"/>
                      <a:pt x="260" y="132"/>
                    </a:cubicBezTo>
                    <a:cubicBezTo>
                      <a:pt x="258" y="134"/>
                      <a:pt x="255" y="139"/>
                      <a:pt x="252" y="134"/>
                    </a:cubicBezTo>
                    <a:cubicBezTo>
                      <a:pt x="248" y="129"/>
                      <a:pt x="252" y="127"/>
                      <a:pt x="255" y="126"/>
                    </a:cubicBezTo>
                    <a:cubicBezTo>
                      <a:pt x="259" y="125"/>
                      <a:pt x="259" y="120"/>
                      <a:pt x="258" y="118"/>
                    </a:cubicBezTo>
                    <a:cubicBezTo>
                      <a:pt x="257" y="117"/>
                      <a:pt x="250" y="114"/>
                      <a:pt x="251" y="113"/>
                    </a:cubicBezTo>
                    <a:cubicBezTo>
                      <a:pt x="252" y="112"/>
                      <a:pt x="253" y="109"/>
                      <a:pt x="257" y="109"/>
                    </a:cubicBezTo>
                    <a:cubicBezTo>
                      <a:pt x="260" y="110"/>
                      <a:pt x="267" y="105"/>
                      <a:pt x="271" y="102"/>
                    </a:cubicBezTo>
                    <a:cubicBezTo>
                      <a:pt x="275" y="98"/>
                      <a:pt x="281" y="96"/>
                      <a:pt x="286" y="92"/>
                    </a:cubicBezTo>
                    <a:cubicBezTo>
                      <a:pt x="290" y="89"/>
                      <a:pt x="298" y="83"/>
                      <a:pt x="299" y="86"/>
                    </a:cubicBezTo>
                    <a:cubicBezTo>
                      <a:pt x="301" y="88"/>
                      <a:pt x="295" y="92"/>
                      <a:pt x="294" y="95"/>
                    </a:cubicBezTo>
                    <a:cubicBezTo>
                      <a:pt x="293" y="98"/>
                      <a:pt x="300" y="94"/>
                      <a:pt x="302" y="92"/>
                    </a:cubicBezTo>
                    <a:cubicBezTo>
                      <a:pt x="304" y="90"/>
                      <a:pt x="305" y="95"/>
                      <a:pt x="306" y="97"/>
                    </a:cubicBezTo>
                    <a:cubicBezTo>
                      <a:pt x="307" y="99"/>
                      <a:pt x="310" y="95"/>
                      <a:pt x="307" y="90"/>
                    </a:cubicBezTo>
                    <a:cubicBezTo>
                      <a:pt x="304" y="85"/>
                      <a:pt x="305" y="82"/>
                      <a:pt x="308" y="78"/>
                    </a:cubicBezTo>
                    <a:cubicBezTo>
                      <a:pt x="312" y="75"/>
                      <a:pt x="319" y="71"/>
                      <a:pt x="325" y="69"/>
                    </a:cubicBezTo>
                    <a:cubicBezTo>
                      <a:pt x="331" y="67"/>
                      <a:pt x="336" y="69"/>
                      <a:pt x="335" y="72"/>
                    </a:cubicBezTo>
                    <a:cubicBezTo>
                      <a:pt x="333" y="75"/>
                      <a:pt x="331" y="81"/>
                      <a:pt x="336" y="79"/>
                    </a:cubicBezTo>
                    <a:cubicBezTo>
                      <a:pt x="341" y="78"/>
                      <a:pt x="345" y="74"/>
                      <a:pt x="347" y="76"/>
                    </a:cubicBezTo>
                    <a:cubicBezTo>
                      <a:pt x="349" y="78"/>
                      <a:pt x="353" y="78"/>
                      <a:pt x="356" y="74"/>
                    </a:cubicBezTo>
                    <a:cubicBezTo>
                      <a:pt x="359" y="70"/>
                      <a:pt x="366" y="69"/>
                      <a:pt x="368" y="72"/>
                    </a:cubicBezTo>
                    <a:cubicBezTo>
                      <a:pt x="370" y="75"/>
                      <a:pt x="381" y="71"/>
                      <a:pt x="383" y="64"/>
                    </a:cubicBezTo>
                    <a:cubicBezTo>
                      <a:pt x="385" y="56"/>
                      <a:pt x="385" y="49"/>
                      <a:pt x="391" y="43"/>
                    </a:cubicBezTo>
                    <a:cubicBezTo>
                      <a:pt x="396" y="37"/>
                      <a:pt x="399" y="30"/>
                      <a:pt x="407" y="23"/>
                    </a:cubicBezTo>
                    <a:cubicBezTo>
                      <a:pt x="415" y="15"/>
                      <a:pt x="428" y="16"/>
                      <a:pt x="434" y="19"/>
                    </a:cubicBezTo>
                    <a:cubicBezTo>
                      <a:pt x="440" y="22"/>
                      <a:pt x="438" y="25"/>
                      <a:pt x="443" y="29"/>
                    </a:cubicBezTo>
                    <a:cubicBezTo>
                      <a:pt x="447" y="32"/>
                      <a:pt x="452" y="26"/>
                      <a:pt x="453" y="23"/>
                    </a:cubicBezTo>
                    <a:cubicBezTo>
                      <a:pt x="455" y="20"/>
                      <a:pt x="460" y="24"/>
                      <a:pt x="464" y="27"/>
                    </a:cubicBezTo>
                    <a:cubicBezTo>
                      <a:pt x="468" y="31"/>
                      <a:pt x="474" y="32"/>
                      <a:pt x="474" y="30"/>
                    </a:cubicBezTo>
                    <a:cubicBezTo>
                      <a:pt x="474" y="28"/>
                      <a:pt x="468" y="26"/>
                      <a:pt x="465" y="20"/>
                    </a:cubicBezTo>
                    <a:cubicBezTo>
                      <a:pt x="462" y="15"/>
                      <a:pt x="462" y="14"/>
                      <a:pt x="464" y="9"/>
                    </a:cubicBezTo>
                    <a:cubicBezTo>
                      <a:pt x="476" y="16"/>
                      <a:pt x="476" y="16"/>
                      <a:pt x="476" y="16"/>
                    </a:cubicBezTo>
                    <a:cubicBezTo>
                      <a:pt x="489" y="23"/>
                      <a:pt x="489" y="23"/>
                      <a:pt x="489" y="23"/>
                    </a:cubicBezTo>
                    <a:cubicBezTo>
                      <a:pt x="494" y="27"/>
                      <a:pt x="494" y="27"/>
                      <a:pt x="494" y="27"/>
                    </a:cubicBezTo>
                    <a:cubicBezTo>
                      <a:pt x="501" y="36"/>
                      <a:pt x="501" y="36"/>
                      <a:pt x="501" y="36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53"/>
                      <a:pt x="490" y="53"/>
                      <a:pt x="490" y="53"/>
                    </a:cubicBezTo>
                    <a:cubicBezTo>
                      <a:pt x="486" y="62"/>
                      <a:pt x="486" y="62"/>
                      <a:pt x="486" y="62"/>
                    </a:cubicBezTo>
                    <a:cubicBezTo>
                      <a:pt x="484" y="67"/>
                      <a:pt x="484" y="67"/>
                      <a:pt x="484" y="67"/>
                    </a:cubicBezTo>
                    <a:cubicBezTo>
                      <a:pt x="483" y="75"/>
                      <a:pt x="483" y="75"/>
                      <a:pt x="483" y="75"/>
                    </a:cubicBezTo>
                    <a:cubicBezTo>
                      <a:pt x="490" y="83"/>
                      <a:pt x="490" y="83"/>
                      <a:pt x="490" y="83"/>
                    </a:cubicBezTo>
                    <a:cubicBezTo>
                      <a:pt x="490" y="91"/>
                      <a:pt x="490" y="91"/>
                      <a:pt x="490" y="91"/>
                    </a:cubicBezTo>
                    <a:cubicBezTo>
                      <a:pt x="503" y="91"/>
                      <a:pt x="503" y="91"/>
                      <a:pt x="503" y="91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23" y="99"/>
                      <a:pt x="523" y="99"/>
                      <a:pt x="523" y="99"/>
                    </a:cubicBezTo>
                    <a:cubicBezTo>
                      <a:pt x="529" y="106"/>
                      <a:pt x="529" y="106"/>
                      <a:pt x="529" y="106"/>
                    </a:cubicBezTo>
                    <a:cubicBezTo>
                      <a:pt x="530" y="116"/>
                      <a:pt x="530" y="116"/>
                      <a:pt x="530" y="116"/>
                    </a:cubicBezTo>
                    <a:cubicBezTo>
                      <a:pt x="529" y="123"/>
                      <a:pt x="529" y="123"/>
                      <a:pt x="529" y="123"/>
                    </a:cubicBezTo>
                    <a:cubicBezTo>
                      <a:pt x="517" y="123"/>
                      <a:pt x="517" y="123"/>
                      <a:pt x="517" y="123"/>
                    </a:cubicBezTo>
                    <a:cubicBezTo>
                      <a:pt x="517" y="131"/>
                      <a:pt x="517" y="131"/>
                      <a:pt x="517" y="131"/>
                    </a:cubicBezTo>
                    <a:cubicBezTo>
                      <a:pt x="509" y="131"/>
                      <a:pt x="509" y="131"/>
                      <a:pt x="509" y="131"/>
                    </a:cubicBezTo>
                    <a:cubicBezTo>
                      <a:pt x="508" y="141"/>
                      <a:pt x="508" y="141"/>
                      <a:pt x="508" y="141"/>
                    </a:cubicBezTo>
                    <a:cubicBezTo>
                      <a:pt x="502" y="144"/>
                      <a:pt x="502" y="144"/>
                      <a:pt x="502" y="144"/>
                    </a:cubicBezTo>
                    <a:cubicBezTo>
                      <a:pt x="504" y="149"/>
                      <a:pt x="504" y="149"/>
                      <a:pt x="504" y="149"/>
                    </a:cubicBezTo>
                    <a:cubicBezTo>
                      <a:pt x="512" y="153"/>
                      <a:pt x="512" y="153"/>
                      <a:pt x="512" y="153"/>
                    </a:cubicBezTo>
                    <a:cubicBezTo>
                      <a:pt x="504" y="159"/>
                      <a:pt x="504" y="159"/>
                      <a:pt x="504" y="159"/>
                    </a:cubicBezTo>
                    <a:cubicBezTo>
                      <a:pt x="514" y="168"/>
                      <a:pt x="514" y="168"/>
                      <a:pt x="514" y="168"/>
                    </a:cubicBezTo>
                    <a:cubicBezTo>
                      <a:pt x="513" y="181"/>
                      <a:pt x="513" y="181"/>
                      <a:pt x="513" y="181"/>
                    </a:cubicBezTo>
                    <a:cubicBezTo>
                      <a:pt x="525" y="191"/>
                      <a:pt x="525" y="191"/>
                      <a:pt x="525" y="191"/>
                    </a:cubicBezTo>
                    <a:cubicBezTo>
                      <a:pt x="527" y="199"/>
                      <a:pt x="527" y="199"/>
                      <a:pt x="527" y="199"/>
                    </a:cubicBezTo>
                    <a:cubicBezTo>
                      <a:pt x="521" y="202"/>
                      <a:pt x="521" y="202"/>
                      <a:pt x="521" y="202"/>
                    </a:cubicBezTo>
                    <a:cubicBezTo>
                      <a:pt x="518" y="211"/>
                      <a:pt x="518" y="211"/>
                      <a:pt x="518" y="21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09" y="222"/>
                      <a:pt x="509" y="222"/>
                      <a:pt x="509" y="222"/>
                    </a:cubicBezTo>
                    <a:cubicBezTo>
                      <a:pt x="502" y="221"/>
                      <a:pt x="502" y="221"/>
                      <a:pt x="502" y="221"/>
                    </a:cubicBezTo>
                    <a:cubicBezTo>
                      <a:pt x="501" y="229"/>
                      <a:pt x="501" y="229"/>
                      <a:pt x="501" y="229"/>
                    </a:cubicBezTo>
                    <a:cubicBezTo>
                      <a:pt x="494" y="234"/>
                      <a:pt x="494" y="234"/>
                      <a:pt x="494" y="234"/>
                    </a:cubicBezTo>
                    <a:cubicBezTo>
                      <a:pt x="488" y="239"/>
                      <a:pt x="488" y="239"/>
                      <a:pt x="488" y="239"/>
                    </a:cubicBezTo>
                    <a:cubicBezTo>
                      <a:pt x="501" y="245"/>
                      <a:pt x="501" y="245"/>
                      <a:pt x="501" y="245"/>
                    </a:cubicBezTo>
                    <a:cubicBezTo>
                      <a:pt x="497" y="251"/>
                      <a:pt x="497" y="251"/>
                      <a:pt x="497" y="251"/>
                    </a:cubicBezTo>
                    <a:cubicBezTo>
                      <a:pt x="494" y="252"/>
                      <a:pt x="494" y="252"/>
                      <a:pt x="494" y="252"/>
                    </a:cubicBezTo>
                    <a:cubicBezTo>
                      <a:pt x="486" y="256"/>
                      <a:pt x="486" y="256"/>
                      <a:pt x="486" y="256"/>
                    </a:cubicBezTo>
                    <a:cubicBezTo>
                      <a:pt x="479" y="263"/>
                      <a:pt x="479" y="263"/>
                      <a:pt x="479" y="263"/>
                    </a:cubicBezTo>
                    <a:cubicBezTo>
                      <a:pt x="483" y="269"/>
                      <a:pt x="483" y="269"/>
                      <a:pt x="483" y="269"/>
                    </a:cubicBezTo>
                    <a:cubicBezTo>
                      <a:pt x="484" y="277"/>
                      <a:pt x="484" y="277"/>
                      <a:pt x="484" y="277"/>
                    </a:cubicBezTo>
                    <a:cubicBezTo>
                      <a:pt x="489" y="288"/>
                      <a:pt x="489" y="288"/>
                      <a:pt x="489" y="288"/>
                    </a:cubicBezTo>
                    <a:cubicBezTo>
                      <a:pt x="500" y="300"/>
                      <a:pt x="500" y="300"/>
                      <a:pt x="500" y="300"/>
                    </a:cubicBezTo>
                    <a:cubicBezTo>
                      <a:pt x="509" y="307"/>
                      <a:pt x="509" y="307"/>
                      <a:pt x="509" y="307"/>
                    </a:cubicBezTo>
                    <a:cubicBezTo>
                      <a:pt x="511" y="318"/>
                      <a:pt x="511" y="318"/>
                      <a:pt x="511" y="318"/>
                    </a:cubicBezTo>
                    <a:cubicBezTo>
                      <a:pt x="509" y="318"/>
                      <a:pt x="509" y="318"/>
                      <a:pt x="509" y="318"/>
                    </a:cubicBezTo>
                    <a:cubicBezTo>
                      <a:pt x="512" y="336"/>
                      <a:pt x="512" y="336"/>
                      <a:pt x="512" y="336"/>
                    </a:cubicBezTo>
                    <a:cubicBezTo>
                      <a:pt x="504" y="332"/>
                      <a:pt x="504" y="332"/>
                      <a:pt x="504" y="332"/>
                    </a:cubicBezTo>
                    <a:cubicBezTo>
                      <a:pt x="499" y="333"/>
                      <a:pt x="499" y="333"/>
                      <a:pt x="499" y="333"/>
                    </a:cubicBezTo>
                    <a:cubicBezTo>
                      <a:pt x="492" y="341"/>
                      <a:pt x="492" y="341"/>
                      <a:pt x="492" y="341"/>
                    </a:cubicBezTo>
                    <a:cubicBezTo>
                      <a:pt x="484" y="348"/>
                      <a:pt x="484" y="348"/>
                      <a:pt x="484" y="348"/>
                    </a:cubicBezTo>
                    <a:cubicBezTo>
                      <a:pt x="478" y="350"/>
                      <a:pt x="478" y="350"/>
                      <a:pt x="478" y="350"/>
                    </a:cubicBezTo>
                    <a:cubicBezTo>
                      <a:pt x="467" y="345"/>
                      <a:pt x="467" y="345"/>
                      <a:pt x="467" y="345"/>
                    </a:cubicBezTo>
                    <a:cubicBezTo>
                      <a:pt x="459" y="345"/>
                      <a:pt x="459" y="345"/>
                      <a:pt x="459" y="345"/>
                    </a:cubicBezTo>
                    <a:cubicBezTo>
                      <a:pt x="457" y="353"/>
                      <a:pt x="457" y="353"/>
                      <a:pt x="457" y="353"/>
                    </a:cubicBezTo>
                    <a:cubicBezTo>
                      <a:pt x="462" y="358"/>
                      <a:pt x="462" y="358"/>
                      <a:pt x="462" y="358"/>
                    </a:cubicBezTo>
                    <a:cubicBezTo>
                      <a:pt x="465" y="366"/>
                      <a:pt x="465" y="366"/>
                      <a:pt x="465" y="366"/>
                    </a:cubicBezTo>
                    <a:cubicBezTo>
                      <a:pt x="467" y="384"/>
                      <a:pt x="467" y="384"/>
                      <a:pt x="467" y="384"/>
                    </a:cubicBezTo>
                    <a:cubicBezTo>
                      <a:pt x="460" y="391"/>
                      <a:pt x="460" y="391"/>
                      <a:pt x="460" y="391"/>
                    </a:cubicBezTo>
                    <a:cubicBezTo>
                      <a:pt x="463" y="397"/>
                      <a:pt x="463" y="397"/>
                      <a:pt x="463" y="397"/>
                    </a:cubicBezTo>
                    <a:cubicBezTo>
                      <a:pt x="463" y="411"/>
                      <a:pt x="463" y="411"/>
                      <a:pt x="463" y="411"/>
                    </a:cubicBezTo>
                    <a:cubicBezTo>
                      <a:pt x="473" y="414"/>
                      <a:pt x="473" y="414"/>
                      <a:pt x="473" y="414"/>
                    </a:cubicBezTo>
                    <a:cubicBezTo>
                      <a:pt x="479" y="423"/>
                      <a:pt x="479" y="423"/>
                      <a:pt x="479" y="423"/>
                    </a:cubicBezTo>
                    <a:cubicBezTo>
                      <a:pt x="486" y="432"/>
                      <a:pt x="486" y="432"/>
                      <a:pt x="486" y="432"/>
                    </a:cubicBezTo>
                    <a:cubicBezTo>
                      <a:pt x="486" y="436"/>
                      <a:pt x="486" y="436"/>
                      <a:pt x="486" y="436"/>
                    </a:cubicBezTo>
                    <a:cubicBezTo>
                      <a:pt x="478" y="438"/>
                      <a:pt x="478" y="438"/>
                      <a:pt x="478" y="438"/>
                    </a:cubicBezTo>
                    <a:cubicBezTo>
                      <a:pt x="479" y="452"/>
                      <a:pt x="479" y="452"/>
                      <a:pt x="479" y="452"/>
                    </a:cubicBezTo>
                    <a:cubicBezTo>
                      <a:pt x="469" y="461"/>
                      <a:pt x="469" y="461"/>
                      <a:pt x="469" y="461"/>
                    </a:cubicBezTo>
                    <a:cubicBezTo>
                      <a:pt x="462" y="461"/>
                      <a:pt x="462" y="461"/>
                      <a:pt x="462" y="461"/>
                    </a:cubicBezTo>
                    <a:cubicBezTo>
                      <a:pt x="461" y="467"/>
                      <a:pt x="461" y="467"/>
                      <a:pt x="461" y="467"/>
                    </a:cubicBezTo>
                    <a:cubicBezTo>
                      <a:pt x="464" y="472"/>
                      <a:pt x="464" y="472"/>
                      <a:pt x="464" y="472"/>
                    </a:cubicBezTo>
                    <a:cubicBezTo>
                      <a:pt x="461" y="479"/>
                      <a:pt x="461" y="479"/>
                      <a:pt x="461" y="479"/>
                    </a:cubicBezTo>
                    <a:cubicBezTo>
                      <a:pt x="452" y="483"/>
                      <a:pt x="452" y="483"/>
                      <a:pt x="452" y="483"/>
                    </a:cubicBezTo>
                    <a:cubicBezTo>
                      <a:pt x="445" y="483"/>
                      <a:pt x="445" y="483"/>
                      <a:pt x="445" y="483"/>
                    </a:cubicBezTo>
                    <a:cubicBezTo>
                      <a:pt x="437" y="489"/>
                      <a:pt x="437" y="489"/>
                      <a:pt x="437" y="489"/>
                    </a:cubicBezTo>
                    <a:cubicBezTo>
                      <a:pt x="436" y="498"/>
                      <a:pt x="436" y="498"/>
                      <a:pt x="436" y="498"/>
                    </a:cubicBezTo>
                    <a:cubicBezTo>
                      <a:pt x="439" y="500"/>
                      <a:pt x="439" y="500"/>
                      <a:pt x="439" y="500"/>
                    </a:cubicBezTo>
                    <a:cubicBezTo>
                      <a:pt x="435" y="505"/>
                      <a:pt x="435" y="505"/>
                      <a:pt x="435" y="505"/>
                    </a:cubicBezTo>
                    <a:cubicBezTo>
                      <a:pt x="440" y="510"/>
                      <a:pt x="440" y="510"/>
                      <a:pt x="440" y="510"/>
                    </a:cubicBezTo>
                    <a:cubicBezTo>
                      <a:pt x="436" y="515"/>
                      <a:pt x="436" y="515"/>
                      <a:pt x="436" y="515"/>
                    </a:cubicBezTo>
                    <a:cubicBezTo>
                      <a:pt x="441" y="522"/>
                      <a:pt x="441" y="522"/>
                      <a:pt x="441" y="522"/>
                    </a:cubicBezTo>
                    <a:cubicBezTo>
                      <a:pt x="441" y="530"/>
                      <a:pt x="441" y="530"/>
                      <a:pt x="441" y="530"/>
                    </a:cubicBezTo>
                    <a:cubicBezTo>
                      <a:pt x="435" y="530"/>
                      <a:pt x="435" y="530"/>
                      <a:pt x="435" y="530"/>
                    </a:cubicBezTo>
                    <a:cubicBezTo>
                      <a:pt x="442" y="537"/>
                      <a:pt x="442" y="537"/>
                      <a:pt x="442" y="537"/>
                    </a:cubicBezTo>
                    <a:cubicBezTo>
                      <a:pt x="448" y="538"/>
                      <a:pt x="448" y="538"/>
                      <a:pt x="448" y="538"/>
                    </a:cubicBezTo>
                    <a:cubicBezTo>
                      <a:pt x="445" y="547"/>
                      <a:pt x="445" y="547"/>
                      <a:pt x="445" y="547"/>
                    </a:cubicBezTo>
                    <a:cubicBezTo>
                      <a:pt x="448" y="552"/>
                      <a:pt x="448" y="552"/>
                      <a:pt x="448" y="552"/>
                    </a:cubicBezTo>
                    <a:cubicBezTo>
                      <a:pt x="442" y="557"/>
                      <a:pt x="442" y="557"/>
                      <a:pt x="442" y="557"/>
                    </a:cubicBezTo>
                    <a:cubicBezTo>
                      <a:pt x="443" y="562"/>
                      <a:pt x="443" y="562"/>
                      <a:pt x="443" y="562"/>
                    </a:cubicBezTo>
                    <a:cubicBezTo>
                      <a:pt x="453" y="560"/>
                      <a:pt x="453" y="560"/>
                      <a:pt x="453" y="560"/>
                    </a:cubicBezTo>
                    <a:cubicBezTo>
                      <a:pt x="462" y="563"/>
                      <a:pt x="462" y="563"/>
                      <a:pt x="462" y="563"/>
                    </a:cubicBezTo>
                    <a:cubicBezTo>
                      <a:pt x="462" y="572"/>
                      <a:pt x="462" y="572"/>
                      <a:pt x="462" y="572"/>
                    </a:cubicBezTo>
                    <a:cubicBezTo>
                      <a:pt x="456" y="578"/>
                      <a:pt x="456" y="578"/>
                      <a:pt x="456" y="578"/>
                    </a:cubicBezTo>
                    <a:cubicBezTo>
                      <a:pt x="461" y="582"/>
                      <a:pt x="461" y="582"/>
                      <a:pt x="461" y="582"/>
                    </a:cubicBezTo>
                    <a:cubicBezTo>
                      <a:pt x="460" y="591"/>
                      <a:pt x="460" y="591"/>
                      <a:pt x="460" y="591"/>
                    </a:cubicBezTo>
                    <a:cubicBezTo>
                      <a:pt x="464" y="598"/>
                      <a:pt x="464" y="598"/>
                      <a:pt x="464" y="598"/>
                    </a:cubicBezTo>
                    <a:cubicBezTo>
                      <a:pt x="468" y="597"/>
                      <a:pt x="468" y="597"/>
                      <a:pt x="468" y="597"/>
                    </a:cubicBezTo>
                    <a:cubicBezTo>
                      <a:pt x="462" y="598"/>
                      <a:pt x="462" y="598"/>
                      <a:pt x="462" y="598"/>
                    </a:cubicBezTo>
                    <a:cubicBezTo>
                      <a:pt x="442" y="613"/>
                      <a:pt x="442" y="613"/>
                      <a:pt x="442" y="613"/>
                    </a:cubicBezTo>
                    <a:cubicBezTo>
                      <a:pt x="443" y="618"/>
                      <a:pt x="443" y="618"/>
                      <a:pt x="443" y="618"/>
                    </a:cubicBezTo>
                    <a:cubicBezTo>
                      <a:pt x="435" y="623"/>
                      <a:pt x="435" y="623"/>
                      <a:pt x="435" y="623"/>
                    </a:cubicBezTo>
                    <a:cubicBezTo>
                      <a:pt x="427" y="623"/>
                      <a:pt x="427" y="623"/>
                      <a:pt x="427" y="623"/>
                    </a:cubicBezTo>
                    <a:cubicBezTo>
                      <a:pt x="422" y="625"/>
                      <a:pt x="422" y="625"/>
                      <a:pt x="422" y="625"/>
                    </a:cubicBezTo>
                    <a:cubicBezTo>
                      <a:pt x="421" y="630"/>
                      <a:pt x="421" y="630"/>
                      <a:pt x="421" y="630"/>
                    </a:cubicBezTo>
                    <a:cubicBezTo>
                      <a:pt x="411" y="628"/>
                      <a:pt x="411" y="628"/>
                      <a:pt x="411" y="628"/>
                    </a:cubicBezTo>
                    <a:cubicBezTo>
                      <a:pt x="399" y="642"/>
                      <a:pt x="399" y="642"/>
                      <a:pt x="399" y="642"/>
                    </a:cubicBezTo>
                    <a:cubicBezTo>
                      <a:pt x="393" y="638"/>
                      <a:pt x="393" y="638"/>
                      <a:pt x="393" y="638"/>
                    </a:cubicBezTo>
                    <a:cubicBezTo>
                      <a:pt x="389" y="642"/>
                      <a:pt x="389" y="642"/>
                      <a:pt x="389" y="642"/>
                    </a:cubicBezTo>
                    <a:cubicBezTo>
                      <a:pt x="385" y="639"/>
                      <a:pt x="385" y="639"/>
                      <a:pt x="385" y="639"/>
                    </a:cubicBezTo>
                    <a:cubicBezTo>
                      <a:pt x="382" y="643"/>
                      <a:pt x="382" y="643"/>
                      <a:pt x="382" y="643"/>
                    </a:cubicBezTo>
                    <a:cubicBezTo>
                      <a:pt x="372" y="648"/>
                      <a:pt x="372" y="648"/>
                      <a:pt x="372" y="648"/>
                    </a:cubicBezTo>
                    <a:cubicBezTo>
                      <a:pt x="361" y="639"/>
                      <a:pt x="361" y="639"/>
                      <a:pt x="361" y="639"/>
                    </a:cubicBezTo>
                    <a:cubicBezTo>
                      <a:pt x="353" y="638"/>
                      <a:pt x="353" y="638"/>
                      <a:pt x="353" y="638"/>
                    </a:cubicBezTo>
                    <a:cubicBezTo>
                      <a:pt x="350" y="643"/>
                      <a:pt x="350" y="643"/>
                      <a:pt x="350" y="643"/>
                    </a:cubicBezTo>
                    <a:cubicBezTo>
                      <a:pt x="339" y="639"/>
                      <a:pt x="339" y="639"/>
                      <a:pt x="339" y="639"/>
                    </a:cubicBezTo>
                    <a:cubicBezTo>
                      <a:pt x="334" y="645"/>
                      <a:pt x="334" y="645"/>
                      <a:pt x="334" y="645"/>
                    </a:cubicBezTo>
                    <a:cubicBezTo>
                      <a:pt x="325" y="641"/>
                      <a:pt x="325" y="641"/>
                      <a:pt x="325" y="641"/>
                    </a:cubicBezTo>
                    <a:cubicBezTo>
                      <a:pt x="319" y="644"/>
                      <a:pt x="319" y="644"/>
                      <a:pt x="319" y="644"/>
                    </a:cubicBezTo>
                    <a:cubicBezTo>
                      <a:pt x="312" y="638"/>
                      <a:pt x="312" y="638"/>
                      <a:pt x="312" y="638"/>
                    </a:cubicBezTo>
                    <a:cubicBezTo>
                      <a:pt x="309" y="643"/>
                      <a:pt x="309" y="643"/>
                      <a:pt x="309" y="643"/>
                    </a:cubicBezTo>
                    <a:cubicBezTo>
                      <a:pt x="301" y="643"/>
                      <a:pt x="301" y="643"/>
                      <a:pt x="301" y="643"/>
                    </a:cubicBezTo>
                    <a:cubicBezTo>
                      <a:pt x="290" y="654"/>
                      <a:pt x="290" y="654"/>
                      <a:pt x="290" y="654"/>
                    </a:cubicBezTo>
                    <a:cubicBezTo>
                      <a:pt x="287" y="653"/>
                      <a:pt x="287" y="653"/>
                      <a:pt x="287" y="653"/>
                    </a:cubicBezTo>
                    <a:cubicBezTo>
                      <a:pt x="286" y="647"/>
                      <a:pt x="286" y="647"/>
                      <a:pt x="286" y="647"/>
                    </a:cubicBezTo>
                    <a:cubicBezTo>
                      <a:pt x="281" y="643"/>
                      <a:pt x="281" y="643"/>
                      <a:pt x="281" y="643"/>
                    </a:cubicBezTo>
                    <a:cubicBezTo>
                      <a:pt x="275" y="637"/>
                      <a:pt x="275" y="637"/>
                      <a:pt x="275" y="637"/>
                    </a:cubicBezTo>
                    <a:cubicBezTo>
                      <a:pt x="269" y="636"/>
                      <a:pt x="269" y="636"/>
                      <a:pt x="269" y="636"/>
                    </a:cubicBezTo>
                    <a:cubicBezTo>
                      <a:pt x="267" y="628"/>
                      <a:pt x="267" y="628"/>
                      <a:pt x="267" y="628"/>
                    </a:cubicBezTo>
                    <a:cubicBezTo>
                      <a:pt x="264" y="625"/>
                      <a:pt x="264" y="625"/>
                      <a:pt x="264" y="625"/>
                    </a:cubicBez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53" y="606"/>
                      <a:pt x="253" y="606"/>
                      <a:pt x="253" y="606"/>
                    </a:cubicBezTo>
                    <a:cubicBezTo>
                      <a:pt x="252" y="603"/>
                      <a:pt x="252" y="603"/>
                      <a:pt x="252" y="603"/>
                    </a:cubicBezTo>
                    <a:cubicBezTo>
                      <a:pt x="248" y="603"/>
                      <a:pt x="248" y="603"/>
                      <a:pt x="248" y="603"/>
                    </a:cubicBezTo>
                    <a:cubicBezTo>
                      <a:pt x="248" y="597"/>
                      <a:pt x="248" y="597"/>
                      <a:pt x="248" y="597"/>
                    </a:cubicBezTo>
                    <a:cubicBezTo>
                      <a:pt x="238" y="587"/>
                      <a:pt x="238" y="587"/>
                      <a:pt x="238" y="587"/>
                    </a:cubicBezTo>
                    <a:cubicBezTo>
                      <a:pt x="234" y="591"/>
                      <a:pt x="234" y="591"/>
                      <a:pt x="234" y="591"/>
                    </a:cubicBezTo>
                    <a:cubicBezTo>
                      <a:pt x="231" y="595"/>
                      <a:pt x="231" y="595"/>
                      <a:pt x="231" y="595"/>
                    </a:cubicBezTo>
                    <a:cubicBezTo>
                      <a:pt x="225" y="598"/>
                      <a:pt x="225" y="598"/>
                      <a:pt x="225" y="598"/>
                    </a:cubicBezTo>
                    <a:cubicBezTo>
                      <a:pt x="220" y="592"/>
                      <a:pt x="220" y="592"/>
                      <a:pt x="220" y="592"/>
                    </a:cubicBezTo>
                    <a:cubicBezTo>
                      <a:pt x="219" y="586"/>
                      <a:pt x="219" y="586"/>
                      <a:pt x="219" y="586"/>
                    </a:cubicBezTo>
                    <a:cubicBezTo>
                      <a:pt x="211" y="583"/>
                      <a:pt x="211" y="583"/>
                      <a:pt x="211" y="583"/>
                    </a:cubicBezTo>
                    <a:cubicBezTo>
                      <a:pt x="211" y="583"/>
                      <a:pt x="204" y="580"/>
                      <a:pt x="204" y="580"/>
                    </a:cubicBezTo>
                    <a:cubicBezTo>
                      <a:pt x="203" y="580"/>
                      <a:pt x="189" y="580"/>
                      <a:pt x="189" y="580"/>
                    </a:cubicBezTo>
                    <a:cubicBezTo>
                      <a:pt x="184" y="586"/>
                      <a:pt x="184" y="586"/>
                      <a:pt x="184" y="586"/>
                    </a:cubicBezTo>
                    <a:cubicBezTo>
                      <a:pt x="182" y="592"/>
                      <a:pt x="182" y="592"/>
                      <a:pt x="182" y="592"/>
                    </a:cubicBezTo>
                    <a:cubicBezTo>
                      <a:pt x="178" y="595"/>
                      <a:pt x="178" y="595"/>
                      <a:pt x="178" y="595"/>
                    </a:cubicBezTo>
                    <a:cubicBezTo>
                      <a:pt x="183" y="602"/>
                      <a:pt x="183" y="602"/>
                      <a:pt x="183" y="602"/>
                    </a:cubicBezTo>
                    <a:cubicBezTo>
                      <a:pt x="177" y="608"/>
                      <a:pt x="177" y="608"/>
                      <a:pt x="177" y="608"/>
                    </a:cubicBezTo>
                    <a:cubicBezTo>
                      <a:pt x="172" y="616"/>
                      <a:pt x="172" y="616"/>
                      <a:pt x="172" y="616"/>
                    </a:cubicBezTo>
                    <a:cubicBezTo>
                      <a:pt x="173" y="628"/>
                      <a:pt x="173" y="628"/>
                      <a:pt x="173" y="628"/>
                    </a:cubicBezTo>
                    <a:cubicBezTo>
                      <a:pt x="164" y="633"/>
                      <a:pt x="164" y="633"/>
                      <a:pt x="164" y="633"/>
                    </a:cubicBezTo>
                    <a:cubicBezTo>
                      <a:pt x="164" y="641"/>
                      <a:pt x="164" y="641"/>
                      <a:pt x="164" y="641"/>
                    </a:cubicBezTo>
                    <a:cubicBezTo>
                      <a:pt x="160" y="637"/>
                      <a:pt x="160" y="637"/>
                      <a:pt x="160" y="637"/>
                    </a:cubicBezTo>
                    <a:cubicBezTo>
                      <a:pt x="159" y="630"/>
                      <a:pt x="159" y="630"/>
                      <a:pt x="159" y="630"/>
                    </a:cubicBezTo>
                    <a:cubicBezTo>
                      <a:pt x="156" y="627"/>
                      <a:pt x="156" y="627"/>
                      <a:pt x="156" y="627"/>
                    </a:cubicBezTo>
                    <a:cubicBezTo>
                      <a:pt x="151" y="632"/>
                      <a:pt x="151" y="632"/>
                      <a:pt x="151" y="632"/>
                    </a:cubicBezTo>
                    <a:cubicBezTo>
                      <a:pt x="146" y="634"/>
                      <a:pt x="146" y="634"/>
                      <a:pt x="146" y="634"/>
                    </a:cubicBezTo>
                    <a:cubicBezTo>
                      <a:pt x="136" y="637"/>
                      <a:pt x="136" y="637"/>
                      <a:pt x="136" y="637"/>
                    </a:cubicBezTo>
                    <a:cubicBezTo>
                      <a:pt x="129" y="648"/>
                      <a:pt x="129" y="648"/>
                      <a:pt x="129" y="648"/>
                    </a:cubicBezTo>
                    <a:cubicBezTo>
                      <a:pt x="121" y="649"/>
                      <a:pt x="121" y="649"/>
                      <a:pt x="121" y="649"/>
                    </a:cubicBezTo>
                    <a:cubicBezTo>
                      <a:pt x="112" y="641"/>
                      <a:pt x="112" y="641"/>
                      <a:pt x="112" y="641"/>
                    </a:cubicBezTo>
                    <a:cubicBezTo>
                      <a:pt x="112" y="613"/>
                      <a:pt x="112" y="613"/>
                      <a:pt x="112" y="613"/>
                    </a:cubicBezTo>
                    <a:cubicBezTo>
                      <a:pt x="113" y="601"/>
                      <a:pt x="113" y="601"/>
                      <a:pt x="113" y="601"/>
                    </a:cubicBezTo>
                    <a:cubicBezTo>
                      <a:pt x="114" y="589"/>
                      <a:pt x="114" y="589"/>
                      <a:pt x="114" y="589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3" y="578"/>
                      <a:pt x="103" y="578"/>
                      <a:pt x="103" y="578"/>
                    </a:cubicBezTo>
                    <a:cubicBezTo>
                      <a:pt x="100" y="573"/>
                      <a:pt x="100" y="573"/>
                      <a:pt x="100" y="573"/>
                    </a:cubicBezTo>
                    <a:cubicBezTo>
                      <a:pt x="97" y="571"/>
                      <a:pt x="97" y="571"/>
                      <a:pt x="97" y="571"/>
                    </a:cubicBezTo>
                    <a:cubicBezTo>
                      <a:pt x="97" y="566"/>
                      <a:pt x="97" y="566"/>
                      <a:pt x="97" y="566"/>
                    </a:cubicBezTo>
                    <a:cubicBezTo>
                      <a:pt x="100" y="563"/>
                      <a:pt x="100" y="563"/>
                      <a:pt x="100" y="563"/>
                    </a:cubicBezTo>
                    <a:cubicBezTo>
                      <a:pt x="100" y="557"/>
                      <a:pt x="100" y="557"/>
                      <a:pt x="100" y="557"/>
                    </a:cubicBezTo>
                    <a:cubicBezTo>
                      <a:pt x="95" y="554"/>
                      <a:pt x="95" y="554"/>
                      <a:pt x="95" y="554"/>
                    </a:cubicBezTo>
                    <a:cubicBezTo>
                      <a:pt x="86" y="551"/>
                      <a:pt x="86" y="551"/>
                      <a:pt x="86" y="551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85" y="538"/>
                      <a:pt x="85" y="538"/>
                      <a:pt x="85" y="538"/>
                    </a:cubicBezTo>
                    <a:cubicBezTo>
                      <a:pt x="81" y="530"/>
                      <a:pt x="81" y="530"/>
                      <a:pt x="81" y="530"/>
                    </a:cubicBezTo>
                    <a:cubicBezTo>
                      <a:pt x="76" y="524"/>
                      <a:pt x="76" y="524"/>
                      <a:pt x="76" y="524"/>
                    </a:cubicBezTo>
                    <a:cubicBezTo>
                      <a:pt x="66" y="526"/>
                      <a:pt x="66" y="526"/>
                      <a:pt x="66" y="526"/>
                    </a:cubicBezTo>
                    <a:cubicBezTo>
                      <a:pt x="63" y="520"/>
                      <a:pt x="63" y="520"/>
                      <a:pt x="63" y="520"/>
                    </a:cubicBezTo>
                    <a:cubicBezTo>
                      <a:pt x="70" y="516"/>
                      <a:pt x="70" y="516"/>
                      <a:pt x="70" y="516"/>
                    </a:cubicBezTo>
                    <a:cubicBezTo>
                      <a:pt x="65" y="510"/>
                      <a:pt x="65" y="510"/>
                      <a:pt x="65" y="510"/>
                    </a:cubicBezTo>
                    <a:cubicBezTo>
                      <a:pt x="64" y="504"/>
                      <a:pt x="64" y="504"/>
                      <a:pt x="64" y="504"/>
                    </a:cubicBezTo>
                    <a:cubicBezTo>
                      <a:pt x="60" y="504"/>
                      <a:pt x="60" y="504"/>
                      <a:pt x="60" y="504"/>
                    </a:cubicBezTo>
                    <a:cubicBezTo>
                      <a:pt x="56" y="507"/>
                      <a:pt x="56" y="507"/>
                      <a:pt x="56" y="507"/>
                    </a:cubicBezTo>
                    <a:cubicBezTo>
                      <a:pt x="50" y="505"/>
                      <a:pt x="50" y="505"/>
                      <a:pt x="50" y="505"/>
                    </a:cubicBezTo>
                    <a:cubicBezTo>
                      <a:pt x="45" y="508"/>
                      <a:pt x="45" y="508"/>
                      <a:pt x="45" y="508"/>
                    </a:cubicBezTo>
                    <a:cubicBezTo>
                      <a:pt x="41" y="505"/>
                      <a:pt x="41" y="505"/>
                      <a:pt x="41" y="505"/>
                    </a:cubicBezTo>
                    <a:cubicBezTo>
                      <a:pt x="34" y="508"/>
                      <a:pt x="34" y="508"/>
                      <a:pt x="34" y="508"/>
                    </a:cubicBezTo>
                    <a:cubicBezTo>
                      <a:pt x="27" y="507"/>
                      <a:pt x="27" y="507"/>
                      <a:pt x="27" y="507"/>
                    </a:cubicBezTo>
                    <a:cubicBezTo>
                      <a:pt x="27" y="498"/>
                      <a:pt x="27" y="498"/>
                      <a:pt x="27" y="498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8" y="489"/>
                      <a:pt x="28" y="489"/>
                      <a:pt x="28" y="489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25" y="467"/>
                      <a:pt x="25" y="467"/>
                      <a:pt x="25" y="467"/>
                    </a:cubicBezTo>
                    <a:cubicBezTo>
                      <a:pt x="24" y="458"/>
                      <a:pt x="24" y="458"/>
                      <a:pt x="24" y="458"/>
                    </a:cubicBezTo>
                    <a:cubicBezTo>
                      <a:pt x="18" y="454"/>
                      <a:pt x="18" y="454"/>
                      <a:pt x="18" y="454"/>
                    </a:cubicBezTo>
                    <a:cubicBezTo>
                      <a:pt x="17" y="449"/>
                      <a:pt x="17" y="449"/>
                      <a:pt x="17" y="449"/>
                    </a:cubicBezTo>
                    <a:cubicBezTo>
                      <a:pt x="20" y="446"/>
                      <a:pt x="20" y="446"/>
                      <a:pt x="20" y="446"/>
                    </a:cubicBezTo>
                    <a:cubicBezTo>
                      <a:pt x="17" y="442"/>
                      <a:pt x="17" y="442"/>
                      <a:pt x="17" y="442"/>
                    </a:cubicBezTo>
                    <a:cubicBezTo>
                      <a:pt x="17" y="437"/>
                      <a:pt x="17" y="437"/>
                      <a:pt x="17" y="437"/>
                    </a:cubicBezTo>
                    <a:cubicBezTo>
                      <a:pt x="8" y="437"/>
                      <a:pt x="8" y="437"/>
                      <a:pt x="8" y="437"/>
                    </a:cubicBezTo>
                    <a:cubicBezTo>
                      <a:pt x="7" y="433"/>
                      <a:pt x="7" y="433"/>
                      <a:pt x="7" y="433"/>
                    </a:cubicBezTo>
                    <a:cubicBezTo>
                      <a:pt x="14" y="426"/>
                      <a:pt x="14" y="426"/>
                      <a:pt x="14" y="426"/>
                    </a:cubicBezTo>
                    <a:cubicBezTo>
                      <a:pt x="19" y="424"/>
                      <a:pt x="19" y="424"/>
                      <a:pt x="19" y="424"/>
                    </a:cubicBezTo>
                    <a:cubicBezTo>
                      <a:pt x="15" y="395"/>
                      <a:pt x="15" y="395"/>
                      <a:pt x="15" y="395"/>
                    </a:cubicBezTo>
                    <a:cubicBezTo>
                      <a:pt x="11" y="385"/>
                      <a:pt x="11" y="385"/>
                      <a:pt x="11" y="385"/>
                    </a:cubicBezTo>
                    <a:cubicBezTo>
                      <a:pt x="9" y="374"/>
                      <a:pt x="9" y="374"/>
                      <a:pt x="9" y="374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1" y="356"/>
                      <a:pt x="1" y="356"/>
                      <a:pt x="1" y="356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14" y="342"/>
                      <a:pt x="14" y="342"/>
                      <a:pt x="14" y="342"/>
                    </a:cubicBezTo>
                    <a:cubicBezTo>
                      <a:pt x="21" y="344"/>
                      <a:pt x="21" y="344"/>
                      <a:pt x="21" y="344"/>
                    </a:cubicBezTo>
                    <a:cubicBezTo>
                      <a:pt x="26" y="344"/>
                      <a:pt x="26" y="344"/>
                      <a:pt x="26" y="344"/>
                    </a:cubicBezTo>
                    <a:cubicBezTo>
                      <a:pt x="29" y="335"/>
                      <a:pt x="29" y="335"/>
                      <a:pt x="29" y="335"/>
                    </a:cubicBezTo>
                    <a:cubicBezTo>
                      <a:pt x="25" y="330"/>
                      <a:pt x="25" y="330"/>
                      <a:pt x="25" y="330"/>
                    </a:cubicBezTo>
                    <a:cubicBezTo>
                      <a:pt x="27" y="322"/>
                      <a:pt x="27" y="322"/>
                      <a:pt x="27" y="322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31" y="311"/>
                      <a:pt x="31" y="311"/>
                      <a:pt x="31" y="311"/>
                    </a:cubicBezTo>
                    <a:cubicBezTo>
                      <a:pt x="42" y="300"/>
                      <a:pt x="42" y="300"/>
                      <a:pt x="42" y="300"/>
                    </a:cubicBezTo>
                    <a:cubicBezTo>
                      <a:pt x="43" y="295"/>
                      <a:pt x="43" y="295"/>
                      <a:pt x="43" y="295"/>
                    </a:cubicBezTo>
                    <a:cubicBezTo>
                      <a:pt x="46" y="295"/>
                      <a:pt x="46" y="295"/>
                      <a:pt x="46" y="295"/>
                    </a:cubicBezTo>
                    <a:cubicBezTo>
                      <a:pt x="47" y="286"/>
                      <a:pt x="47" y="286"/>
                      <a:pt x="47" y="286"/>
                    </a:cubicBezTo>
                    <a:cubicBezTo>
                      <a:pt x="40" y="288"/>
                      <a:pt x="40" y="288"/>
                      <a:pt x="40" y="288"/>
                    </a:cubicBezTo>
                    <a:cubicBezTo>
                      <a:pt x="37" y="280"/>
                      <a:pt x="37" y="280"/>
                      <a:pt x="37" y="280"/>
                    </a:cubicBezTo>
                    <a:cubicBezTo>
                      <a:pt x="35" y="270"/>
                      <a:pt x="35" y="270"/>
                      <a:pt x="35" y="270"/>
                    </a:cubicBezTo>
                    <a:cubicBezTo>
                      <a:pt x="24" y="260"/>
                      <a:pt x="24" y="260"/>
                      <a:pt x="24" y="260"/>
                    </a:cubicBezTo>
                    <a:cubicBezTo>
                      <a:pt x="23" y="256"/>
                      <a:pt x="23" y="256"/>
                      <a:pt x="23" y="256"/>
                    </a:cubicBezTo>
                    <a:cubicBezTo>
                      <a:pt x="16" y="255"/>
                      <a:pt x="16" y="255"/>
                      <a:pt x="16" y="255"/>
                    </a:cubicBezTo>
                    <a:cubicBezTo>
                      <a:pt x="13" y="249"/>
                      <a:pt x="13" y="249"/>
                      <a:pt x="13" y="249"/>
                    </a:cubicBezTo>
                    <a:cubicBezTo>
                      <a:pt x="14" y="240"/>
                      <a:pt x="14" y="240"/>
                      <a:pt x="14" y="240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11" y="224"/>
                      <a:pt x="11" y="224"/>
                      <a:pt x="11" y="224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4" y="211"/>
                      <a:pt x="4" y="211"/>
                      <a:pt x="4" y="211"/>
                    </a:cubicBezTo>
                    <a:close/>
                    <a:moveTo>
                      <a:pt x="229" y="18"/>
                    </a:moveTo>
                    <a:cubicBezTo>
                      <a:pt x="229" y="18"/>
                      <a:pt x="230" y="22"/>
                      <a:pt x="234" y="26"/>
                    </a:cubicBezTo>
                    <a:cubicBezTo>
                      <a:pt x="238" y="30"/>
                      <a:pt x="242" y="26"/>
                      <a:pt x="245" y="26"/>
                    </a:cubicBezTo>
                    <a:cubicBezTo>
                      <a:pt x="248" y="27"/>
                      <a:pt x="252" y="25"/>
                      <a:pt x="256" y="23"/>
                    </a:cubicBezTo>
                    <a:cubicBezTo>
                      <a:pt x="259" y="22"/>
                      <a:pt x="263" y="17"/>
                      <a:pt x="265" y="13"/>
                    </a:cubicBezTo>
                    <a:cubicBezTo>
                      <a:pt x="267" y="9"/>
                      <a:pt x="268" y="7"/>
                      <a:pt x="266" y="3"/>
                    </a:cubicBezTo>
                    <a:cubicBezTo>
                      <a:pt x="263" y="0"/>
                      <a:pt x="260" y="0"/>
                      <a:pt x="259" y="1"/>
                    </a:cubicBezTo>
                    <a:cubicBezTo>
                      <a:pt x="257" y="2"/>
                      <a:pt x="251" y="3"/>
                      <a:pt x="251" y="6"/>
                    </a:cubicBezTo>
                    <a:cubicBezTo>
                      <a:pt x="250" y="9"/>
                      <a:pt x="247" y="10"/>
                      <a:pt x="246" y="9"/>
                    </a:cubicBezTo>
                    <a:cubicBezTo>
                      <a:pt x="244" y="8"/>
                      <a:pt x="241" y="9"/>
                      <a:pt x="239" y="11"/>
                    </a:cubicBezTo>
                    <a:cubicBezTo>
                      <a:pt x="237" y="14"/>
                      <a:pt x="239" y="16"/>
                      <a:pt x="236" y="17"/>
                    </a:cubicBezTo>
                    <a:cubicBezTo>
                      <a:pt x="233" y="17"/>
                      <a:pt x="229" y="18"/>
                      <a:pt x="229" y="18"/>
                    </a:cubicBezTo>
                    <a:close/>
                    <a:moveTo>
                      <a:pt x="217" y="54"/>
                    </a:moveTo>
                    <a:cubicBezTo>
                      <a:pt x="217" y="54"/>
                      <a:pt x="221" y="54"/>
                      <a:pt x="223" y="53"/>
                    </a:cubicBezTo>
                    <a:cubicBezTo>
                      <a:pt x="224" y="53"/>
                      <a:pt x="225" y="49"/>
                      <a:pt x="225" y="48"/>
                    </a:cubicBezTo>
                    <a:cubicBezTo>
                      <a:pt x="224" y="46"/>
                      <a:pt x="220" y="45"/>
                      <a:pt x="222" y="45"/>
                    </a:cubicBezTo>
                    <a:cubicBezTo>
                      <a:pt x="224" y="45"/>
                      <a:pt x="226" y="44"/>
                      <a:pt x="228" y="41"/>
                    </a:cubicBezTo>
                    <a:cubicBezTo>
                      <a:pt x="230" y="38"/>
                      <a:pt x="227" y="36"/>
                      <a:pt x="225" y="32"/>
                    </a:cubicBezTo>
                    <a:cubicBezTo>
                      <a:pt x="223" y="29"/>
                      <a:pt x="221" y="24"/>
                      <a:pt x="217" y="23"/>
                    </a:cubicBezTo>
                    <a:cubicBezTo>
                      <a:pt x="213" y="21"/>
                      <a:pt x="205" y="25"/>
                      <a:pt x="203" y="27"/>
                    </a:cubicBezTo>
                    <a:cubicBezTo>
                      <a:pt x="201" y="29"/>
                      <a:pt x="199" y="32"/>
                      <a:pt x="197" y="31"/>
                    </a:cubicBezTo>
                    <a:cubicBezTo>
                      <a:pt x="195" y="30"/>
                      <a:pt x="189" y="30"/>
                      <a:pt x="188" y="32"/>
                    </a:cubicBezTo>
                    <a:cubicBezTo>
                      <a:pt x="187" y="35"/>
                      <a:pt x="192" y="40"/>
                      <a:pt x="193" y="42"/>
                    </a:cubicBezTo>
                    <a:cubicBezTo>
                      <a:pt x="193" y="43"/>
                      <a:pt x="190" y="46"/>
                      <a:pt x="188" y="44"/>
                    </a:cubicBezTo>
                    <a:cubicBezTo>
                      <a:pt x="186" y="42"/>
                      <a:pt x="183" y="49"/>
                      <a:pt x="179" y="45"/>
                    </a:cubicBezTo>
                    <a:cubicBezTo>
                      <a:pt x="175" y="40"/>
                      <a:pt x="169" y="44"/>
                      <a:pt x="169" y="47"/>
                    </a:cubicBezTo>
                    <a:cubicBezTo>
                      <a:pt x="168" y="50"/>
                      <a:pt x="168" y="62"/>
                      <a:pt x="173" y="67"/>
                    </a:cubicBezTo>
                    <a:cubicBezTo>
                      <a:pt x="178" y="71"/>
                      <a:pt x="177" y="74"/>
                      <a:pt x="180" y="76"/>
                    </a:cubicBezTo>
                    <a:cubicBezTo>
                      <a:pt x="183" y="78"/>
                      <a:pt x="202" y="79"/>
                      <a:pt x="204" y="79"/>
                    </a:cubicBezTo>
                    <a:cubicBezTo>
                      <a:pt x="207" y="78"/>
                      <a:pt x="201" y="72"/>
                      <a:pt x="202" y="68"/>
                    </a:cubicBezTo>
                    <a:cubicBezTo>
                      <a:pt x="202" y="64"/>
                      <a:pt x="206" y="66"/>
                      <a:pt x="208" y="63"/>
                    </a:cubicBezTo>
                    <a:cubicBezTo>
                      <a:pt x="210" y="60"/>
                      <a:pt x="217" y="54"/>
                      <a:pt x="217" y="54"/>
                    </a:cubicBezTo>
                    <a:close/>
                    <a:moveTo>
                      <a:pt x="222" y="79"/>
                    </a:moveTo>
                    <a:cubicBezTo>
                      <a:pt x="221" y="82"/>
                      <a:pt x="220" y="88"/>
                      <a:pt x="224" y="89"/>
                    </a:cubicBezTo>
                    <a:cubicBezTo>
                      <a:pt x="227" y="90"/>
                      <a:pt x="232" y="84"/>
                      <a:pt x="230" y="81"/>
                    </a:cubicBezTo>
                    <a:cubicBezTo>
                      <a:pt x="228" y="77"/>
                      <a:pt x="222" y="79"/>
                      <a:pt x="222" y="79"/>
                    </a:cubicBezTo>
                    <a:close/>
                    <a:moveTo>
                      <a:pt x="234" y="90"/>
                    </a:moveTo>
                    <a:cubicBezTo>
                      <a:pt x="234" y="90"/>
                      <a:pt x="237" y="95"/>
                      <a:pt x="235" y="98"/>
                    </a:cubicBezTo>
                    <a:cubicBezTo>
                      <a:pt x="233" y="100"/>
                      <a:pt x="235" y="107"/>
                      <a:pt x="237" y="103"/>
                    </a:cubicBezTo>
                    <a:cubicBezTo>
                      <a:pt x="239" y="100"/>
                      <a:pt x="244" y="98"/>
                      <a:pt x="246" y="98"/>
                    </a:cubicBezTo>
                    <a:cubicBezTo>
                      <a:pt x="248" y="98"/>
                      <a:pt x="262" y="91"/>
                      <a:pt x="261" y="86"/>
                    </a:cubicBezTo>
                    <a:cubicBezTo>
                      <a:pt x="261" y="82"/>
                      <a:pt x="258" y="81"/>
                      <a:pt x="250" y="80"/>
                    </a:cubicBezTo>
                    <a:cubicBezTo>
                      <a:pt x="243" y="79"/>
                      <a:pt x="239" y="80"/>
                      <a:pt x="236" y="82"/>
                    </a:cubicBezTo>
                    <a:cubicBezTo>
                      <a:pt x="234" y="83"/>
                      <a:pt x="234" y="90"/>
                      <a:pt x="234" y="90"/>
                    </a:cubicBezTo>
                    <a:close/>
                    <a:moveTo>
                      <a:pt x="15" y="190"/>
                    </a:moveTo>
                    <a:cubicBezTo>
                      <a:pt x="11" y="191"/>
                      <a:pt x="8" y="198"/>
                      <a:pt x="5" y="199"/>
                    </a:cubicBezTo>
                    <a:cubicBezTo>
                      <a:pt x="1" y="200"/>
                      <a:pt x="11" y="204"/>
                      <a:pt x="16" y="204"/>
                    </a:cubicBezTo>
                    <a:cubicBezTo>
                      <a:pt x="20" y="204"/>
                      <a:pt x="23" y="198"/>
                      <a:pt x="22" y="194"/>
                    </a:cubicBezTo>
                    <a:cubicBezTo>
                      <a:pt x="21" y="190"/>
                      <a:pt x="15" y="190"/>
                      <a:pt x="15" y="19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2" name="Freeform 69">
                <a:extLst>
                  <a:ext uri="{FF2B5EF4-FFF2-40B4-BE49-F238E27FC236}">
                    <a16:creationId xmlns:a16="http://schemas.microsoft.com/office/drawing/2014/main" id="{0B902E6A-95C8-449E-AE7B-BC890B7F3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986"/>
                <a:ext cx="654" cy="384"/>
              </a:xfrm>
              <a:custGeom>
                <a:avLst/>
                <a:gdLst>
                  <a:gd name="T0" fmla="*/ 639 w 654"/>
                  <a:gd name="T1" fmla="*/ 84 h 384"/>
                  <a:gd name="T2" fmla="*/ 650 w 654"/>
                  <a:gd name="T3" fmla="*/ 115 h 384"/>
                  <a:gd name="T4" fmla="*/ 608 w 654"/>
                  <a:gd name="T5" fmla="*/ 136 h 384"/>
                  <a:gd name="T6" fmla="*/ 533 w 654"/>
                  <a:gd name="T7" fmla="*/ 169 h 384"/>
                  <a:gd name="T8" fmla="*/ 468 w 654"/>
                  <a:gd name="T9" fmla="*/ 215 h 384"/>
                  <a:gd name="T10" fmla="*/ 446 w 654"/>
                  <a:gd name="T11" fmla="*/ 205 h 384"/>
                  <a:gd name="T12" fmla="*/ 400 w 654"/>
                  <a:gd name="T13" fmla="*/ 261 h 384"/>
                  <a:gd name="T14" fmla="*/ 373 w 654"/>
                  <a:gd name="T15" fmla="*/ 307 h 384"/>
                  <a:gd name="T16" fmla="*/ 368 w 654"/>
                  <a:gd name="T17" fmla="*/ 340 h 384"/>
                  <a:gd name="T18" fmla="*/ 345 w 654"/>
                  <a:gd name="T19" fmla="*/ 373 h 384"/>
                  <a:gd name="T20" fmla="*/ 275 w 654"/>
                  <a:gd name="T21" fmla="*/ 361 h 384"/>
                  <a:gd name="T22" fmla="*/ 241 w 654"/>
                  <a:gd name="T23" fmla="*/ 363 h 384"/>
                  <a:gd name="T24" fmla="*/ 212 w 654"/>
                  <a:gd name="T25" fmla="*/ 361 h 384"/>
                  <a:gd name="T26" fmla="*/ 170 w 654"/>
                  <a:gd name="T27" fmla="*/ 355 h 384"/>
                  <a:gd name="T28" fmla="*/ 150 w 654"/>
                  <a:gd name="T29" fmla="*/ 325 h 384"/>
                  <a:gd name="T30" fmla="*/ 135 w 654"/>
                  <a:gd name="T31" fmla="*/ 334 h 384"/>
                  <a:gd name="T32" fmla="*/ 118 w 654"/>
                  <a:gd name="T33" fmla="*/ 344 h 384"/>
                  <a:gd name="T34" fmla="*/ 95 w 654"/>
                  <a:gd name="T35" fmla="*/ 359 h 384"/>
                  <a:gd name="T36" fmla="*/ 72 w 654"/>
                  <a:gd name="T37" fmla="*/ 353 h 384"/>
                  <a:gd name="T38" fmla="*/ 39 w 654"/>
                  <a:gd name="T39" fmla="*/ 348 h 384"/>
                  <a:gd name="T40" fmla="*/ 14 w 654"/>
                  <a:gd name="T41" fmla="*/ 375 h 384"/>
                  <a:gd name="T42" fmla="*/ 10 w 654"/>
                  <a:gd name="T43" fmla="*/ 342 h 384"/>
                  <a:gd name="T44" fmla="*/ 8 w 654"/>
                  <a:gd name="T45" fmla="*/ 313 h 384"/>
                  <a:gd name="T46" fmla="*/ 27 w 654"/>
                  <a:gd name="T47" fmla="*/ 284 h 384"/>
                  <a:gd name="T48" fmla="*/ 31 w 654"/>
                  <a:gd name="T49" fmla="*/ 267 h 384"/>
                  <a:gd name="T50" fmla="*/ 85 w 654"/>
                  <a:gd name="T51" fmla="*/ 244 h 384"/>
                  <a:gd name="T52" fmla="*/ 116 w 654"/>
                  <a:gd name="T53" fmla="*/ 178 h 384"/>
                  <a:gd name="T54" fmla="*/ 77 w 654"/>
                  <a:gd name="T55" fmla="*/ 192 h 384"/>
                  <a:gd name="T56" fmla="*/ 64 w 654"/>
                  <a:gd name="T57" fmla="*/ 163 h 384"/>
                  <a:gd name="T58" fmla="*/ 89 w 654"/>
                  <a:gd name="T59" fmla="*/ 134 h 384"/>
                  <a:gd name="T60" fmla="*/ 95 w 654"/>
                  <a:gd name="T61" fmla="*/ 109 h 384"/>
                  <a:gd name="T62" fmla="*/ 83 w 654"/>
                  <a:gd name="T63" fmla="*/ 55 h 384"/>
                  <a:gd name="T64" fmla="*/ 122 w 654"/>
                  <a:gd name="T65" fmla="*/ 73 h 384"/>
                  <a:gd name="T66" fmla="*/ 173 w 654"/>
                  <a:gd name="T67" fmla="*/ 94 h 384"/>
                  <a:gd name="T68" fmla="*/ 208 w 654"/>
                  <a:gd name="T69" fmla="*/ 80 h 384"/>
                  <a:gd name="T70" fmla="*/ 214 w 654"/>
                  <a:gd name="T71" fmla="*/ 25 h 384"/>
                  <a:gd name="T72" fmla="*/ 308 w 654"/>
                  <a:gd name="T73" fmla="*/ 0 h 384"/>
                  <a:gd name="T74" fmla="*/ 364 w 654"/>
                  <a:gd name="T75" fmla="*/ 21 h 384"/>
                  <a:gd name="T76" fmla="*/ 425 w 654"/>
                  <a:gd name="T77" fmla="*/ 65 h 384"/>
                  <a:gd name="T78" fmla="*/ 518 w 654"/>
                  <a:gd name="T79" fmla="*/ 102 h 384"/>
                  <a:gd name="T80" fmla="*/ 579 w 654"/>
                  <a:gd name="T81" fmla="*/ 77 h 384"/>
                  <a:gd name="T82" fmla="*/ 621 w 654"/>
                  <a:gd name="T83" fmla="*/ 6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4" h="384">
                    <a:moveTo>
                      <a:pt x="654" y="61"/>
                    </a:moveTo>
                    <a:lnTo>
                      <a:pt x="643" y="67"/>
                    </a:lnTo>
                    <a:lnTo>
                      <a:pt x="639" y="84"/>
                    </a:lnTo>
                    <a:lnTo>
                      <a:pt x="652" y="96"/>
                    </a:lnTo>
                    <a:lnTo>
                      <a:pt x="637" y="107"/>
                    </a:lnTo>
                    <a:lnTo>
                      <a:pt x="650" y="115"/>
                    </a:lnTo>
                    <a:lnTo>
                      <a:pt x="633" y="123"/>
                    </a:lnTo>
                    <a:lnTo>
                      <a:pt x="618" y="136"/>
                    </a:lnTo>
                    <a:lnTo>
                      <a:pt x="608" y="136"/>
                    </a:lnTo>
                    <a:lnTo>
                      <a:pt x="604" y="153"/>
                    </a:lnTo>
                    <a:lnTo>
                      <a:pt x="566" y="153"/>
                    </a:lnTo>
                    <a:lnTo>
                      <a:pt x="533" y="169"/>
                    </a:lnTo>
                    <a:lnTo>
                      <a:pt x="531" y="184"/>
                    </a:lnTo>
                    <a:lnTo>
                      <a:pt x="502" y="184"/>
                    </a:lnTo>
                    <a:lnTo>
                      <a:pt x="468" y="215"/>
                    </a:lnTo>
                    <a:lnTo>
                      <a:pt x="454" y="217"/>
                    </a:lnTo>
                    <a:lnTo>
                      <a:pt x="458" y="209"/>
                    </a:lnTo>
                    <a:lnTo>
                      <a:pt x="446" y="205"/>
                    </a:lnTo>
                    <a:lnTo>
                      <a:pt x="414" y="236"/>
                    </a:lnTo>
                    <a:lnTo>
                      <a:pt x="416" y="255"/>
                    </a:lnTo>
                    <a:lnTo>
                      <a:pt x="400" y="261"/>
                    </a:lnTo>
                    <a:lnTo>
                      <a:pt x="400" y="280"/>
                    </a:lnTo>
                    <a:lnTo>
                      <a:pt x="379" y="288"/>
                    </a:lnTo>
                    <a:lnTo>
                      <a:pt x="373" y="307"/>
                    </a:lnTo>
                    <a:lnTo>
                      <a:pt x="375" y="321"/>
                    </a:lnTo>
                    <a:lnTo>
                      <a:pt x="373" y="325"/>
                    </a:lnTo>
                    <a:lnTo>
                      <a:pt x="368" y="340"/>
                    </a:lnTo>
                    <a:lnTo>
                      <a:pt x="350" y="359"/>
                    </a:lnTo>
                    <a:lnTo>
                      <a:pt x="352" y="369"/>
                    </a:lnTo>
                    <a:lnTo>
                      <a:pt x="345" y="373"/>
                    </a:lnTo>
                    <a:lnTo>
                      <a:pt x="337" y="384"/>
                    </a:lnTo>
                    <a:lnTo>
                      <a:pt x="312" y="382"/>
                    </a:lnTo>
                    <a:lnTo>
                      <a:pt x="275" y="361"/>
                    </a:lnTo>
                    <a:lnTo>
                      <a:pt x="258" y="355"/>
                    </a:lnTo>
                    <a:lnTo>
                      <a:pt x="248" y="367"/>
                    </a:lnTo>
                    <a:lnTo>
                      <a:pt x="241" y="363"/>
                    </a:lnTo>
                    <a:lnTo>
                      <a:pt x="233" y="359"/>
                    </a:lnTo>
                    <a:lnTo>
                      <a:pt x="227" y="369"/>
                    </a:lnTo>
                    <a:lnTo>
                      <a:pt x="212" y="361"/>
                    </a:lnTo>
                    <a:lnTo>
                      <a:pt x="202" y="367"/>
                    </a:lnTo>
                    <a:lnTo>
                      <a:pt x="181" y="350"/>
                    </a:lnTo>
                    <a:lnTo>
                      <a:pt x="170" y="355"/>
                    </a:lnTo>
                    <a:lnTo>
                      <a:pt x="160" y="348"/>
                    </a:lnTo>
                    <a:lnTo>
                      <a:pt x="162" y="334"/>
                    </a:lnTo>
                    <a:lnTo>
                      <a:pt x="150" y="325"/>
                    </a:lnTo>
                    <a:lnTo>
                      <a:pt x="143" y="332"/>
                    </a:lnTo>
                    <a:lnTo>
                      <a:pt x="139" y="330"/>
                    </a:lnTo>
                    <a:lnTo>
                      <a:pt x="135" y="334"/>
                    </a:lnTo>
                    <a:lnTo>
                      <a:pt x="118" y="328"/>
                    </a:lnTo>
                    <a:lnTo>
                      <a:pt x="112" y="340"/>
                    </a:lnTo>
                    <a:lnTo>
                      <a:pt x="118" y="344"/>
                    </a:lnTo>
                    <a:lnTo>
                      <a:pt x="118" y="353"/>
                    </a:lnTo>
                    <a:lnTo>
                      <a:pt x="114" y="357"/>
                    </a:lnTo>
                    <a:lnTo>
                      <a:pt x="95" y="359"/>
                    </a:lnTo>
                    <a:lnTo>
                      <a:pt x="89" y="367"/>
                    </a:lnTo>
                    <a:lnTo>
                      <a:pt x="81" y="367"/>
                    </a:lnTo>
                    <a:lnTo>
                      <a:pt x="72" y="353"/>
                    </a:lnTo>
                    <a:lnTo>
                      <a:pt x="60" y="363"/>
                    </a:lnTo>
                    <a:lnTo>
                      <a:pt x="54" y="359"/>
                    </a:lnTo>
                    <a:lnTo>
                      <a:pt x="39" y="348"/>
                    </a:lnTo>
                    <a:lnTo>
                      <a:pt x="27" y="353"/>
                    </a:lnTo>
                    <a:lnTo>
                      <a:pt x="25" y="365"/>
                    </a:lnTo>
                    <a:lnTo>
                      <a:pt x="14" y="375"/>
                    </a:lnTo>
                    <a:lnTo>
                      <a:pt x="8" y="371"/>
                    </a:lnTo>
                    <a:lnTo>
                      <a:pt x="10" y="363"/>
                    </a:lnTo>
                    <a:lnTo>
                      <a:pt x="10" y="342"/>
                    </a:lnTo>
                    <a:lnTo>
                      <a:pt x="0" y="334"/>
                    </a:lnTo>
                    <a:lnTo>
                      <a:pt x="2" y="323"/>
                    </a:lnTo>
                    <a:lnTo>
                      <a:pt x="8" y="313"/>
                    </a:lnTo>
                    <a:lnTo>
                      <a:pt x="12" y="300"/>
                    </a:lnTo>
                    <a:lnTo>
                      <a:pt x="25" y="300"/>
                    </a:lnTo>
                    <a:lnTo>
                      <a:pt x="27" y="284"/>
                    </a:lnTo>
                    <a:lnTo>
                      <a:pt x="35" y="271"/>
                    </a:lnTo>
                    <a:lnTo>
                      <a:pt x="27" y="265"/>
                    </a:lnTo>
                    <a:lnTo>
                      <a:pt x="31" y="267"/>
                    </a:lnTo>
                    <a:lnTo>
                      <a:pt x="54" y="259"/>
                    </a:lnTo>
                    <a:lnTo>
                      <a:pt x="64" y="267"/>
                    </a:lnTo>
                    <a:lnTo>
                      <a:pt x="85" y="244"/>
                    </a:lnTo>
                    <a:lnTo>
                      <a:pt x="77" y="236"/>
                    </a:lnTo>
                    <a:lnTo>
                      <a:pt x="127" y="192"/>
                    </a:lnTo>
                    <a:lnTo>
                      <a:pt x="116" y="178"/>
                    </a:lnTo>
                    <a:lnTo>
                      <a:pt x="97" y="175"/>
                    </a:lnTo>
                    <a:lnTo>
                      <a:pt x="87" y="182"/>
                    </a:lnTo>
                    <a:lnTo>
                      <a:pt x="77" y="192"/>
                    </a:lnTo>
                    <a:lnTo>
                      <a:pt x="58" y="186"/>
                    </a:lnTo>
                    <a:lnTo>
                      <a:pt x="56" y="173"/>
                    </a:lnTo>
                    <a:lnTo>
                      <a:pt x="64" y="163"/>
                    </a:lnTo>
                    <a:lnTo>
                      <a:pt x="70" y="148"/>
                    </a:lnTo>
                    <a:lnTo>
                      <a:pt x="89" y="146"/>
                    </a:lnTo>
                    <a:lnTo>
                      <a:pt x="89" y="134"/>
                    </a:lnTo>
                    <a:lnTo>
                      <a:pt x="83" y="125"/>
                    </a:lnTo>
                    <a:lnTo>
                      <a:pt x="83" y="117"/>
                    </a:lnTo>
                    <a:lnTo>
                      <a:pt x="95" y="109"/>
                    </a:lnTo>
                    <a:lnTo>
                      <a:pt x="97" y="86"/>
                    </a:lnTo>
                    <a:lnTo>
                      <a:pt x="85" y="75"/>
                    </a:lnTo>
                    <a:lnTo>
                      <a:pt x="83" y="55"/>
                    </a:lnTo>
                    <a:lnTo>
                      <a:pt x="89" y="55"/>
                    </a:lnTo>
                    <a:lnTo>
                      <a:pt x="104" y="61"/>
                    </a:lnTo>
                    <a:lnTo>
                      <a:pt x="122" y="73"/>
                    </a:lnTo>
                    <a:lnTo>
                      <a:pt x="143" y="84"/>
                    </a:lnTo>
                    <a:lnTo>
                      <a:pt x="152" y="102"/>
                    </a:lnTo>
                    <a:lnTo>
                      <a:pt x="173" y="94"/>
                    </a:lnTo>
                    <a:lnTo>
                      <a:pt x="202" y="111"/>
                    </a:lnTo>
                    <a:lnTo>
                      <a:pt x="216" y="94"/>
                    </a:lnTo>
                    <a:lnTo>
                      <a:pt x="208" y="80"/>
                    </a:lnTo>
                    <a:lnTo>
                      <a:pt x="212" y="65"/>
                    </a:lnTo>
                    <a:lnTo>
                      <a:pt x="202" y="46"/>
                    </a:lnTo>
                    <a:lnTo>
                      <a:pt x="214" y="25"/>
                    </a:lnTo>
                    <a:lnTo>
                      <a:pt x="227" y="7"/>
                    </a:lnTo>
                    <a:lnTo>
                      <a:pt x="302" y="9"/>
                    </a:lnTo>
                    <a:lnTo>
                      <a:pt x="308" y="0"/>
                    </a:lnTo>
                    <a:lnTo>
                      <a:pt x="335" y="2"/>
                    </a:lnTo>
                    <a:lnTo>
                      <a:pt x="348" y="17"/>
                    </a:lnTo>
                    <a:lnTo>
                      <a:pt x="364" y="21"/>
                    </a:lnTo>
                    <a:lnTo>
                      <a:pt x="395" y="44"/>
                    </a:lnTo>
                    <a:lnTo>
                      <a:pt x="412" y="50"/>
                    </a:lnTo>
                    <a:lnTo>
                      <a:pt x="425" y="65"/>
                    </a:lnTo>
                    <a:lnTo>
                      <a:pt x="452" y="69"/>
                    </a:lnTo>
                    <a:lnTo>
                      <a:pt x="500" y="102"/>
                    </a:lnTo>
                    <a:lnTo>
                      <a:pt x="518" y="102"/>
                    </a:lnTo>
                    <a:lnTo>
                      <a:pt x="527" y="109"/>
                    </a:lnTo>
                    <a:lnTo>
                      <a:pt x="560" y="100"/>
                    </a:lnTo>
                    <a:lnTo>
                      <a:pt x="579" y="77"/>
                    </a:lnTo>
                    <a:lnTo>
                      <a:pt x="600" y="82"/>
                    </a:lnTo>
                    <a:lnTo>
                      <a:pt x="606" y="67"/>
                    </a:lnTo>
                    <a:lnTo>
                      <a:pt x="621" y="65"/>
                    </a:lnTo>
                    <a:lnTo>
                      <a:pt x="637" y="52"/>
                    </a:lnTo>
                    <a:lnTo>
                      <a:pt x="654" y="6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3" name="Freeform 70">
                <a:extLst>
                  <a:ext uri="{FF2B5EF4-FFF2-40B4-BE49-F238E27FC236}">
                    <a16:creationId xmlns:a16="http://schemas.microsoft.com/office/drawing/2014/main" id="{42C6FC5B-A5D2-48CC-9F26-655CAC3F2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2651"/>
                <a:ext cx="323" cy="381"/>
              </a:xfrm>
              <a:custGeom>
                <a:avLst/>
                <a:gdLst>
                  <a:gd name="T0" fmla="*/ 0 w 155"/>
                  <a:gd name="T1" fmla="*/ 98 h 183"/>
                  <a:gd name="T2" fmla="*/ 32 w 155"/>
                  <a:gd name="T3" fmla="*/ 98 h 183"/>
                  <a:gd name="T4" fmla="*/ 55 w 155"/>
                  <a:gd name="T5" fmla="*/ 94 h 183"/>
                  <a:gd name="T6" fmla="*/ 60 w 155"/>
                  <a:gd name="T7" fmla="*/ 81 h 183"/>
                  <a:gd name="T8" fmla="*/ 61 w 155"/>
                  <a:gd name="T9" fmla="*/ 62 h 183"/>
                  <a:gd name="T10" fmla="*/ 71 w 155"/>
                  <a:gd name="T11" fmla="*/ 59 h 183"/>
                  <a:gd name="T12" fmla="*/ 77 w 155"/>
                  <a:gd name="T13" fmla="*/ 49 h 183"/>
                  <a:gd name="T14" fmla="*/ 81 w 155"/>
                  <a:gd name="T15" fmla="*/ 41 h 183"/>
                  <a:gd name="T16" fmla="*/ 83 w 155"/>
                  <a:gd name="T17" fmla="*/ 36 h 183"/>
                  <a:gd name="T18" fmla="*/ 91 w 155"/>
                  <a:gd name="T19" fmla="*/ 30 h 183"/>
                  <a:gd name="T20" fmla="*/ 101 w 155"/>
                  <a:gd name="T21" fmla="*/ 21 h 183"/>
                  <a:gd name="T22" fmla="*/ 108 w 155"/>
                  <a:gd name="T23" fmla="*/ 22 h 183"/>
                  <a:gd name="T24" fmla="*/ 120 w 155"/>
                  <a:gd name="T25" fmla="*/ 0 h 183"/>
                  <a:gd name="T26" fmla="*/ 135 w 155"/>
                  <a:gd name="T27" fmla="*/ 12 h 183"/>
                  <a:gd name="T28" fmla="*/ 133 w 155"/>
                  <a:gd name="T29" fmla="*/ 23 h 183"/>
                  <a:gd name="T30" fmla="*/ 137 w 155"/>
                  <a:gd name="T31" fmla="*/ 28 h 183"/>
                  <a:gd name="T32" fmla="*/ 152 w 155"/>
                  <a:gd name="T33" fmla="*/ 33 h 183"/>
                  <a:gd name="T34" fmla="*/ 151 w 155"/>
                  <a:gd name="T35" fmla="*/ 43 h 183"/>
                  <a:gd name="T36" fmla="*/ 151 w 155"/>
                  <a:gd name="T37" fmla="*/ 58 h 183"/>
                  <a:gd name="T38" fmla="*/ 140 w 155"/>
                  <a:gd name="T39" fmla="*/ 65 h 183"/>
                  <a:gd name="T40" fmla="*/ 133 w 155"/>
                  <a:gd name="T41" fmla="*/ 70 h 183"/>
                  <a:gd name="T42" fmla="*/ 126 w 155"/>
                  <a:gd name="T43" fmla="*/ 85 h 183"/>
                  <a:gd name="T44" fmla="*/ 121 w 155"/>
                  <a:gd name="T45" fmla="*/ 93 h 183"/>
                  <a:gd name="T46" fmla="*/ 126 w 155"/>
                  <a:gd name="T47" fmla="*/ 103 h 183"/>
                  <a:gd name="T48" fmla="*/ 125 w 155"/>
                  <a:gd name="T49" fmla="*/ 113 h 183"/>
                  <a:gd name="T50" fmla="*/ 126 w 155"/>
                  <a:gd name="T51" fmla="*/ 116 h 183"/>
                  <a:gd name="T52" fmla="*/ 118 w 155"/>
                  <a:gd name="T53" fmla="*/ 124 h 183"/>
                  <a:gd name="T54" fmla="*/ 109 w 155"/>
                  <a:gd name="T55" fmla="*/ 120 h 183"/>
                  <a:gd name="T56" fmla="*/ 110 w 155"/>
                  <a:gd name="T57" fmla="*/ 130 h 183"/>
                  <a:gd name="T58" fmla="*/ 101 w 155"/>
                  <a:gd name="T59" fmla="*/ 137 h 183"/>
                  <a:gd name="T60" fmla="*/ 102 w 155"/>
                  <a:gd name="T61" fmla="*/ 147 h 183"/>
                  <a:gd name="T62" fmla="*/ 108 w 155"/>
                  <a:gd name="T63" fmla="*/ 152 h 183"/>
                  <a:gd name="T64" fmla="*/ 105 w 155"/>
                  <a:gd name="T65" fmla="*/ 157 h 183"/>
                  <a:gd name="T66" fmla="*/ 98 w 155"/>
                  <a:gd name="T67" fmla="*/ 161 h 183"/>
                  <a:gd name="T68" fmla="*/ 99 w 155"/>
                  <a:gd name="T69" fmla="*/ 170 h 183"/>
                  <a:gd name="T70" fmla="*/ 86 w 155"/>
                  <a:gd name="T71" fmla="*/ 179 h 183"/>
                  <a:gd name="T72" fmla="*/ 82 w 155"/>
                  <a:gd name="T73" fmla="*/ 171 h 183"/>
                  <a:gd name="T74" fmla="*/ 74 w 155"/>
                  <a:gd name="T75" fmla="*/ 170 h 183"/>
                  <a:gd name="T76" fmla="*/ 69 w 155"/>
                  <a:gd name="T77" fmla="*/ 171 h 183"/>
                  <a:gd name="T78" fmla="*/ 65 w 155"/>
                  <a:gd name="T79" fmla="*/ 167 h 183"/>
                  <a:gd name="T80" fmla="*/ 56 w 155"/>
                  <a:gd name="T81" fmla="*/ 169 h 183"/>
                  <a:gd name="T82" fmla="*/ 50 w 155"/>
                  <a:gd name="T83" fmla="*/ 173 h 183"/>
                  <a:gd name="T84" fmla="*/ 45 w 155"/>
                  <a:gd name="T85" fmla="*/ 171 h 183"/>
                  <a:gd name="T86" fmla="*/ 41 w 155"/>
                  <a:gd name="T87" fmla="*/ 178 h 183"/>
                  <a:gd name="T88" fmla="*/ 32 w 155"/>
                  <a:gd name="T89" fmla="*/ 183 h 183"/>
                  <a:gd name="T90" fmla="*/ 24 w 155"/>
                  <a:gd name="T91" fmla="*/ 160 h 183"/>
                  <a:gd name="T92" fmla="*/ 15 w 155"/>
                  <a:gd name="T93" fmla="*/ 156 h 183"/>
                  <a:gd name="T94" fmla="*/ 0 w 155"/>
                  <a:gd name="T95" fmla="*/ 111 h 183"/>
                  <a:gd name="T96" fmla="*/ 0 w 155"/>
                  <a:gd name="T97" fmla="*/ 9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83">
                    <a:moveTo>
                      <a:pt x="0" y="98"/>
                    </a:moveTo>
                    <a:cubicBezTo>
                      <a:pt x="32" y="98"/>
                      <a:pt x="32" y="98"/>
                      <a:pt x="32" y="98"/>
                    </a:cubicBezTo>
                    <a:cubicBezTo>
                      <a:pt x="43" y="98"/>
                      <a:pt x="47" y="95"/>
                      <a:pt x="55" y="94"/>
                    </a:cubicBezTo>
                    <a:cubicBezTo>
                      <a:pt x="62" y="93"/>
                      <a:pt x="59" y="87"/>
                      <a:pt x="60" y="81"/>
                    </a:cubicBezTo>
                    <a:cubicBezTo>
                      <a:pt x="60" y="75"/>
                      <a:pt x="61" y="65"/>
                      <a:pt x="61" y="62"/>
                    </a:cubicBezTo>
                    <a:cubicBezTo>
                      <a:pt x="61" y="59"/>
                      <a:pt x="65" y="59"/>
                      <a:pt x="71" y="59"/>
                    </a:cubicBezTo>
                    <a:cubicBezTo>
                      <a:pt x="77" y="59"/>
                      <a:pt x="77" y="56"/>
                      <a:pt x="77" y="49"/>
                    </a:cubicBezTo>
                    <a:cubicBezTo>
                      <a:pt x="77" y="42"/>
                      <a:pt x="77" y="41"/>
                      <a:pt x="81" y="41"/>
                    </a:cubicBezTo>
                    <a:cubicBezTo>
                      <a:pt x="86" y="42"/>
                      <a:pt x="84" y="40"/>
                      <a:pt x="83" y="36"/>
                    </a:cubicBezTo>
                    <a:cubicBezTo>
                      <a:pt x="83" y="33"/>
                      <a:pt x="89" y="33"/>
                      <a:pt x="91" y="30"/>
                    </a:cubicBezTo>
                    <a:cubicBezTo>
                      <a:pt x="93" y="28"/>
                      <a:pt x="98" y="23"/>
                      <a:pt x="101" y="21"/>
                    </a:cubicBezTo>
                    <a:cubicBezTo>
                      <a:pt x="105" y="19"/>
                      <a:pt x="106" y="23"/>
                      <a:pt x="108" y="22"/>
                    </a:cubicBezTo>
                    <a:cubicBezTo>
                      <a:pt x="109" y="21"/>
                      <a:pt x="115" y="9"/>
                      <a:pt x="120" y="0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0" y="37"/>
                      <a:pt x="148" y="35"/>
                      <a:pt x="151" y="43"/>
                    </a:cubicBezTo>
                    <a:cubicBezTo>
                      <a:pt x="155" y="53"/>
                      <a:pt x="153" y="56"/>
                      <a:pt x="151" y="58"/>
                    </a:cubicBezTo>
                    <a:cubicBezTo>
                      <a:pt x="149" y="60"/>
                      <a:pt x="143" y="65"/>
                      <a:pt x="140" y="65"/>
                    </a:cubicBezTo>
                    <a:cubicBezTo>
                      <a:pt x="137" y="66"/>
                      <a:pt x="133" y="66"/>
                      <a:pt x="133" y="70"/>
                    </a:cubicBezTo>
                    <a:cubicBezTo>
                      <a:pt x="133" y="75"/>
                      <a:pt x="130" y="83"/>
                      <a:pt x="126" y="85"/>
                    </a:cubicBezTo>
                    <a:cubicBezTo>
                      <a:pt x="121" y="87"/>
                      <a:pt x="122" y="91"/>
                      <a:pt x="121" y="93"/>
                    </a:cubicBezTo>
                    <a:cubicBezTo>
                      <a:pt x="120" y="95"/>
                      <a:pt x="126" y="98"/>
                      <a:pt x="126" y="103"/>
                    </a:cubicBezTo>
                    <a:cubicBezTo>
                      <a:pt x="126" y="107"/>
                      <a:pt x="124" y="109"/>
                      <a:pt x="125" y="113"/>
                    </a:cubicBezTo>
                    <a:cubicBezTo>
                      <a:pt x="125" y="115"/>
                      <a:pt x="125" y="115"/>
                      <a:pt x="126" y="116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10" y="130"/>
                      <a:pt x="110" y="130"/>
                      <a:pt x="110" y="130"/>
                    </a:cubicBezTo>
                    <a:cubicBezTo>
                      <a:pt x="101" y="137"/>
                      <a:pt x="101" y="137"/>
                      <a:pt x="101" y="137"/>
                    </a:cubicBezTo>
                    <a:cubicBezTo>
                      <a:pt x="102" y="147"/>
                      <a:pt x="102" y="147"/>
                      <a:pt x="102" y="147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9" y="170"/>
                      <a:pt x="99" y="170"/>
                      <a:pt x="99" y="170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2" y="171"/>
                      <a:pt x="82" y="171"/>
                      <a:pt x="82" y="171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1" y="178"/>
                      <a:pt x="41" y="178"/>
                      <a:pt x="41" y="178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0" y="111"/>
                      <a:pt x="0" y="111"/>
                      <a:pt x="0" y="111"/>
                    </a:cubicBez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4" name="Freeform 71">
                <a:extLst>
                  <a:ext uri="{FF2B5EF4-FFF2-40B4-BE49-F238E27FC236}">
                    <a16:creationId xmlns:a16="http://schemas.microsoft.com/office/drawing/2014/main" id="{B9A23D37-5282-4954-85B8-16EBCF000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" y="3905"/>
                <a:ext cx="89" cy="77"/>
              </a:xfrm>
              <a:custGeom>
                <a:avLst/>
                <a:gdLst>
                  <a:gd name="T0" fmla="*/ 34 w 43"/>
                  <a:gd name="T1" fmla="*/ 2 h 37"/>
                  <a:gd name="T2" fmla="*/ 36 w 43"/>
                  <a:gd name="T3" fmla="*/ 3 h 37"/>
                  <a:gd name="T4" fmla="*/ 37 w 43"/>
                  <a:gd name="T5" fmla="*/ 6 h 37"/>
                  <a:gd name="T6" fmla="*/ 39 w 43"/>
                  <a:gd name="T7" fmla="*/ 11 h 37"/>
                  <a:gd name="T8" fmla="*/ 43 w 43"/>
                  <a:gd name="T9" fmla="*/ 17 h 37"/>
                  <a:gd name="T10" fmla="*/ 37 w 43"/>
                  <a:gd name="T11" fmla="*/ 19 h 37"/>
                  <a:gd name="T12" fmla="*/ 37 w 43"/>
                  <a:gd name="T13" fmla="*/ 22 h 37"/>
                  <a:gd name="T14" fmla="*/ 40 w 43"/>
                  <a:gd name="T15" fmla="*/ 26 h 37"/>
                  <a:gd name="T16" fmla="*/ 39 w 43"/>
                  <a:gd name="T17" fmla="*/ 30 h 37"/>
                  <a:gd name="T18" fmla="*/ 38 w 43"/>
                  <a:gd name="T19" fmla="*/ 32 h 37"/>
                  <a:gd name="T20" fmla="*/ 37 w 43"/>
                  <a:gd name="T21" fmla="*/ 32 h 37"/>
                  <a:gd name="T22" fmla="*/ 29 w 43"/>
                  <a:gd name="T23" fmla="*/ 35 h 37"/>
                  <a:gd name="T24" fmla="*/ 24 w 43"/>
                  <a:gd name="T25" fmla="*/ 37 h 37"/>
                  <a:gd name="T26" fmla="*/ 24 w 43"/>
                  <a:gd name="T27" fmla="*/ 37 h 37"/>
                  <a:gd name="T28" fmla="*/ 14 w 43"/>
                  <a:gd name="T29" fmla="*/ 31 h 37"/>
                  <a:gd name="T30" fmla="*/ 5 w 43"/>
                  <a:gd name="T31" fmla="*/ 15 h 37"/>
                  <a:gd name="T32" fmla="*/ 0 w 43"/>
                  <a:gd name="T33" fmla="*/ 8 h 37"/>
                  <a:gd name="T34" fmla="*/ 2 w 43"/>
                  <a:gd name="T35" fmla="*/ 7 h 37"/>
                  <a:gd name="T36" fmla="*/ 8 w 43"/>
                  <a:gd name="T37" fmla="*/ 4 h 37"/>
                  <a:gd name="T38" fmla="*/ 15 w 43"/>
                  <a:gd name="T39" fmla="*/ 0 h 37"/>
                  <a:gd name="T40" fmla="*/ 20 w 43"/>
                  <a:gd name="T41" fmla="*/ 6 h 37"/>
                  <a:gd name="T42" fmla="*/ 28 w 43"/>
                  <a:gd name="T43" fmla="*/ 8 h 37"/>
                  <a:gd name="T44" fmla="*/ 33 w 43"/>
                  <a:gd name="T45" fmla="*/ 3 h 37"/>
                  <a:gd name="T46" fmla="*/ 34 w 43"/>
                  <a:gd name="T47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37">
                    <a:moveTo>
                      <a:pt x="34" y="2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7"/>
                      <a:pt x="37" y="18"/>
                      <a:pt x="37" y="19"/>
                    </a:cubicBezTo>
                    <a:cubicBezTo>
                      <a:pt x="36" y="20"/>
                      <a:pt x="37" y="22"/>
                      <a:pt x="37" y="22"/>
                    </a:cubicBezTo>
                    <a:cubicBezTo>
                      <a:pt x="37" y="22"/>
                      <a:pt x="40" y="26"/>
                      <a:pt x="40" y="26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7" y="36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1" y="34"/>
                      <a:pt x="17" y="34"/>
                      <a:pt x="14" y="31"/>
                    </a:cubicBezTo>
                    <a:cubicBezTo>
                      <a:pt x="11" y="28"/>
                      <a:pt x="7" y="22"/>
                      <a:pt x="5" y="15"/>
                    </a:cubicBezTo>
                    <a:cubicBezTo>
                      <a:pt x="4" y="12"/>
                      <a:pt x="2" y="10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3" y="5"/>
                      <a:pt x="7" y="4"/>
                      <a:pt x="8" y="4"/>
                    </a:cubicBezTo>
                    <a:cubicBezTo>
                      <a:pt x="9" y="3"/>
                      <a:pt x="13" y="1"/>
                      <a:pt x="15" y="0"/>
                    </a:cubicBezTo>
                    <a:cubicBezTo>
                      <a:pt x="17" y="0"/>
                      <a:pt x="19" y="5"/>
                      <a:pt x="20" y="6"/>
                    </a:cubicBezTo>
                    <a:cubicBezTo>
                      <a:pt x="21" y="8"/>
                      <a:pt x="26" y="8"/>
                      <a:pt x="28" y="8"/>
                    </a:cubicBezTo>
                    <a:cubicBezTo>
                      <a:pt x="29" y="8"/>
                      <a:pt x="32" y="6"/>
                      <a:pt x="33" y="3"/>
                    </a:cubicBezTo>
                    <a:cubicBezTo>
                      <a:pt x="34" y="3"/>
                      <a:pt x="34" y="2"/>
                      <a:pt x="34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5" name="Freeform 72">
                <a:extLst>
                  <a:ext uri="{FF2B5EF4-FFF2-40B4-BE49-F238E27FC236}">
                    <a16:creationId xmlns:a16="http://schemas.microsoft.com/office/drawing/2014/main" id="{AF6252A9-FF73-4BD3-9A4C-99811A5FA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972"/>
                <a:ext cx="89" cy="63"/>
              </a:xfrm>
              <a:custGeom>
                <a:avLst/>
                <a:gdLst>
                  <a:gd name="T0" fmla="*/ 0 w 43"/>
                  <a:gd name="T1" fmla="*/ 5 h 30"/>
                  <a:gd name="T2" fmla="*/ 5 w 43"/>
                  <a:gd name="T3" fmla="*/ 3 h 30"/>
                  <a:gd name="T4" fmla="*/ 13 w 43"/>
                  <a:gd name="T5" fmla="*/ 0 h 30"/>
                  <a:gd name="T6" fmla="*/ 16 w 43"/>
                  <a:gd name="T7" fmla="*/ 0 h 30"/>
                  <a:gd name="T8" fmla="*/ 22 w 43"/>
                  <a:gd name="T9" fmla="*/ 1 h 30"/>
                  <a:gd name="T10" fmla="*/ 26 w 43"/>
                  <a:gd name="T11" fmla="*/ 3 h 30"/>
                  <a:gd name="T12" fmla="*/ 32 w 43"/>
                  <a:gd name="T13" fmla="*/ 12 h 30"/>
                  <a:gd name="T14" fmla="*/ 37 w 43"/>
                  <a:gd name="T15" fmla="*/ 11 h 30"/>
                  <a:gd name="T16" fmla="*/ 43 w 43"/>
                  <a:gd name="T17" fmla="*/ 15 h 30"/>
                  <a:gd name="T18" fmla="*/ 43 w 43"/>
                  <a:gd name="T19" fmla="*/ 19 h 30"/>
                  <a:gd name="T20" fmla="*/ 43 w 43"/>
                  <a:gd name="T21" fmla="*/ 20 h 30"/>
                  <a:gd name="T22" fmla="*/ 42 w 43"/>
                  <a:gd name="T23" fmla="*/ 20 h 30"/>
                  <a:gd name="T24" fmla="*/ 38 w 43"/>
                  <a:gd name="T25" fmla="*/ 21 h 30"/>
                  <a:gd name="T26" fmla="*/ 38 w 43"/>
                  <a:gd name="T27" fmla="*/ 27 h 30"/>
                  <a:gd name="T28" fmla="*/ 35 w 43"/>
                  <a:gd name="T29" fmla="*/ 27 h 30"/>
                  <a:gd name="T30" fmla="*/ 29 w 43"/>
                  <a:gd name="T31" fmla="*/ 30 h 30"/>
                  <a:gd name="T32" fmla="*/ 26 w 43"/>
                  <a:gd name="T33" fmla="*/ 28 h 30"/>
                  <a:gd name="T34" fmla="*/ 20 w 43"/>
                  <a:gd name="T35" fmla="*/ 27 h 30"/>
                  <a:gd name="T36" fmla="*/ 12 w 43"/>
                  <a:gd name="T37" fmla="*/ 29 h 30"/>
                  <a:gd name="T38" fmla="*/ 11 w 43"/>
                  <a:gd name="T39" fmla="*/ 26 h 30"/>
                  <a:gd name="T40" fmla="*/ 10 w 43"/>
                  <a:gd name="T41" fmla="*/ 18 h 30"/>
                  <a:gd name="T42" fmla="*/ 0 w 43"/>
                  <a:gd name="T4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30">
                    <a:moveTo>
                      <a:pt x="0" y="5"/>
                    </a:moveTo>
                    <a:cubicBezTo>
                      <a:pt x="3" y="4"/>
                      <a:pt x="5" y="3"/>
                      <a:pt x="5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1" y="27"/>
                      <a:pt x="11" y="26"/>
                    </a:cubicBezTo>
                    <a:cubicBezTo>
                      <a:pt x="8" y="23"/>
                      <a:pt x="8" y="22"/>
                      <a:pt x="10" y="18"/>
                    </a:cubicBezTo>
                    <a:cubicBezTo>
                      <a:pt x="11" y="13"/>
                      <a:pt x="2" y="9"/>
                      <a:pt x="0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:a16="http://schemas.microsoft.com/office/drawing/2014/main" id="{36D88387-3B41-4575-A85F-834C4BA96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4014"/>
                <a:ext cx="77" cy="62"/>
              </a:xfrm>
              <a:custGeom>
                <a:avLst/>
                <a:gdLst>
                  <a:gd name="T0" fmla="*/ 0 w 37"/>
                  <a:gd name="T1" fmla="*/ 9 h 30"/>
                  <a:gd name="T2" fmla="*/ 8 w 37"/>
                  <a:gd name="T3" fmla="*/ 7 h 30"/>
                  <a:gd name="T4" fmla="*/ 14 w 37"/>
                  <a:gd name="T5" fmla="*/ 8 h 30"/>
                  <a:gd name="T6" fmla="*/ 17 w 37"/>
                  <a:gd name="T7" fmla="*/ 10 h 30"/>
                  <a:gd name="T8" fmla="*/ 23 w 37"/>
                  <a:gd name="T9" fmla="*/ 7 h 30"/>
                  <a:gd name="T10" fmla="*/ 26 w 37"/>
                  <a:gd name="T11" fmla="*/ 7 h 30"/>
                  <a:gd name="T12" fmla="*/ 26 w 37"/>
                  <a:gd name="T13" fmla="*/ 1 h 30"/>
                  <a:gd name="T14" fmla="*/ 30 w 37"/>
                  <a:gd name="T15" fmla="*/ 0 h 30"/>
                  <a:gd name="T16" fmla="*/ 34 w 37"/>
                  <a:gd name="T17" fmla="*/ 2 h 30"/>
                  <a:gd name="T18" fmla="*/ 37 w 37"/>
                  <a:gd name="T19" fmla="*/ 5 h 30"/>
                  <a:gd name="T20" fmla="*/ 37 w 37"/>
                  <a:gd name="T21" fmla="*/ 11 h 30"/>
                  <a:gd name="T22" fmla="*/ 32 w 37"/>
                  <a:gd name="T23" fmla="*/ 12 h 30"/>
                  <a:gd name="T24" fmla="*/ 32 w 37"/>
                  <a:gd name="T25" fmla="*/ 13 h 30"/>
                  <a:gd name="T26" fmla="*/ 27 w 37"/>
                  <a:gd name="T27" fmla="*/ 11 h 30"/>
                  <a:gd name="T28" fmla="*/ 25 w 37"/>
                  <a:gd name="T29" fmla="*/ 17 h 30"/>
                  <a:gd name="T30" fmla="*/ 25 w 37"/>
                  <a:gd name="T31" fmla="*/ 24 h 30"/>
                  <a:gd name="T32" fmla="*/ 23 w 37"/>
                  <a:gd name="T33" fmla="*/ 28 h 30"/>
                  <a:gd name="T34" fmla="*/ 20 w 37"/>
                  <a:gd name="T35" fmla="*/ 30 h 30"/>
                  <a:gd name="T36" fmla="*/ 15 w 37"/>
                  <a:gd name="T37" fmla="*/ 26 h 30"/>
                  <a:gd name="T38" fmla="*/ 3 w 37"/>
                  <a:gd name="T39" fmla="*/ 22 h 30"/>
                  <a:gd name="T40" fmla="*/ 4 w 37"/>
                  <a:gd name="T41" fmla="*/ 15 h 30"/>
                  <a:gd name="T42" fmla="*/ 0 w 37"/>
                  <a:gd name="T4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30">
                    <a:moveTo>
                      <a:pt x="0" y="9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11"/>
                      <a:pt x="32" y="11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5" y="16"/>
                      <a:pt x="25" y="17"/>
                    </a:cubicBezTo>
                    <a:cubicBezTo>
                      <a:pt x="25" y="18"/>
                      <a:pt x="25" y="24"/>
                      <a:pt x="25" y="24"/>
                    </a:cubicBezTo>
                    <a:cubicBezTo>
                      <a:pt x="25" y="24"/>
                      <a:pt x="24" y="28"/>
                      <a:pt x="23" y="28"/>
                    </a:cubicBezTo>
                    <a:cubicBezTo>
                      <a:pt x="23" y="28"/>
                      <a:pt x="21" y="29"/>
                      <a:pt x="20" y="30"/>
                    </a:cubicBezTo>
                    <a:cubicBezTo>
                      <a:pt x="18" y="28"/>
                      <a:pt x="16" y="27"/>
                      <a:pt x="15" y="26"/>
                    </a:cubicBezTo>
                    <a:cubicBezTo>
                      <a:pt x="12" y="24"/>
                      <a:pt x="5" y="25"/>
                      <a:pt x="3" y="22"/>
                    </a:cubicBezTo>
                    <a:cubicBezTo>
                      <a:pt x="2" y="19"/>
                      <a:pt x="3" y="18"/>
                      <a:pt x="4" y="15"/>
                    </a:cubicBezTo>
                    <a:cubicBezTo>
                      <a:pt x="4" y="13"/>
                      <a:pt x="2" y="11"/>
                      <a:pt x="0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:a16="http://schemas.microsoft.com/office/drawing/2014/main" id="{10EFF185-C607-4D97-AD3C-FD44CF5E4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4037"/>
                <a:ext cx="40" cy="64"/>
              </a:xfrm>
              <a:custGeom>
                <a:avLst/>
                <a:gdLst>
                  <a:gd name="T0" fmla="*/ 12 w 19"/>
                  <a:gd name="T1" fmla="*/ 2 h 31"/>
                  <a:gd name="T2" fmla="*/ 7 w 19"/>
                  <a:gd name="T3" fmla="*/ 0 h 31"/>
                  <a:gd name="T4" fmla="*/ 5 w 19"/>
                  <a:gd name="T5" fmla="*/ 6 h 31"/>
                  <a:gd name="T6" fmla="*/ 5 w 19"/>
                  <a:gd name="T7" fmla="*/ 13 h 31"/>
                  <a:gd name="T8" fmla="*/ 3 w 19"/>
                  <a:gd name="T9" fmla="*/ 17 h 31"/>
                  <a:gd name="T10" fmla="*/ 0 w 19"/>
                  <a:gd name="T11" fmla="*/ 19 h 31"/>
                  <a:gd name="T12" fmla="*/ 1 w 19"/>
                  <a:gd name="T13" fmla="*/ 20 h 31"/>
                  <a:gd name="T14" fmla="*/ 5 w 19"/>
                  <a:gd name="T15" fmla="*/ 31 h 31"/>
                  <a:gd name="T16" fmla="*/ 14 w 19"/>
                  <a:gd name="T17" fmla="*/ 24 h 31"/>
                  <a:gd name="T18" fmla="*/ 19 w 19"/>
                  <a:gd name="T19" fmla="*/ 10 h 31"/>
                  <a:gd name="T20" fmla="*/ 12 w 19"/>
                  <a:gd name="T2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1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5" y="5"/>
                      <a:pt x="5" y="6"/>
                    </a:cubicBezTo>
                    <a:cubicBezTo>
                      <a:pt x="5" y="7"/>
                      <a:pt x="5" y="13"/>
                      <a:pt x="5" y="13"/>
                    </a:cubicBezTo>
                    <a:cubicBezTo>
                      <a:pt x="5" y="13"/>
                      <a:pt x="4" y="17"/>
                      <a:pt x="3" y="17"/>
                    </a:cubicBezTo>
                    <a:cubicBezTo>
                      <a:pt x="3" y="17"/>
                      <a:pt x="1" y="18"/>
                      <a:pt x="0" y="19"/>
                    </a:cubicBezTo>
                    <a:cubicBezTo>
                      <a:pt x="0" y="19"/>
                      <a:pt x="1" y="20"/>
                      <a:pt x="1" y="20"/>
                    </a:cubicBezTo>
                    <a:cubicBezTo>
                      <a:pt x="2" y="22"/>
                      <a:pt x="4" y="26"/>
                      <a:pt x="5" y="31"/>
                    </a:cubicBezTo>
                    <a:cubicBezTo>
                      <a:pt x="9" y="29"/>
                      <a:pt x="13" y="26"/>
                      <a:pt x="14" y="24"/>
                    </a:cubicBezTo>
                    <a:cubicBezTo>
                      <a:pt x="15" y="19"/>
                      <a:pt x="19" y="10"/>
                      <a:pt x="19" y="10"/>
                    </a:cubicBezTo>
                    <a:cubicBezTo>
                      <a:pt x="19" y="10"/>
                      <a:pt x="13" y="4"/>
                      <a:pt x="1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:a16="http://schemas.microsoft.com/office/drawing/2014/main" id="{42318A01-191B-44DE-9D89-AB269B562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3995"/>
                <a:ext cx="131" cy="246"/>
              </a:xfrm>
              <a:custGeom>
                <a:avLst/>
                <a:gdLst>
                  <a:gd name="T0" fmla="*/ 0 w 63"/>
                  <a:gd name="T1" fmla="*/ 65 h 118"/>
                  <a:gd name="T2" fmla="*/ 7 w 63"/>
                  <a:gd name="T3" fmla="*/ 61 h 118"/>
                  <a:gd name="T4" fmla="*/ 17 w 63"/>
                  <a:gd name="T5" fmla="*/ 58 h 118"/>
                  <a:gd name="T6" fmla="*/ 21 w 63"/>
                  <a:gd name="T7" fmla="*/ 55 h 118"/>
                  <a:gd name="T8" fmla="*/ 26 w 63"/>
                  <a:gd name="T9" fmla="*/ 60 h 118"/>
                  <a:gd name="T10" fmla="*/ 29 w 63"/>
                  <a:gd name="T11" fmla="*/ 50 h 118"/>
                  <a:gd name="T12" fmla="*/ 44 w 63"/>
                  <a:gd name="T13" fmla="*/ 40 h 118"/>
                  <a:gd name="T14" fmla="*/ 44 w 63"/>
                  <a:gd name="T15" fmla="*/ 31 h 118"/>
                  <a:gd name="T16" fmla="*/ 37 w 63"/>
                  <a:gd name="T17" fmla="*/ 31 h 118"/>
                  <a:gd name="T18" fmla="*/ 34 w 63"/>
                  <a:gd name="T19" fmla="*/ 27 h 118"/>
                  <a:gd name="T20" fmla="*/ 28 w 63"/>
                  <a:gd name="T21" fmla="*/ 21 h 118"/>
                  <a:gd name="T22" fmla="*/ 29 w 63"/>
                  <a:gd name="T23" fmla="*/ 17 h 118"/>
                  <a:gd name="T24" fmla="*/ 28 w 63"/>
                  <a:gd name="T25" fmla="*/ 11 h 118"/>
                  <a:gd name="T26" fmla="*/ 33 w 63"/>
                  <a:gd name="T27" fmla="*/ 10 h 118"/>
                  <a:gd name="T28" fmla="*/ 35 w 63"/>
                  <a:gd name="T29" fmla="*/ 3 h 118"/>
                  <a:gd name="T30" fmla="*/ 43 w 63"/>
                  <a:gd name="T31" fmla="*/ 4 h 118"/>
                  <a:gd name="T32" fmla="*/ 49 w 63"/>
                  <a:gd name="T33" fmla="*/ 0 h 118"/>
                  <a:gd name="T34" fmla="*/ 60 w 63"/>
                  <a:gd name="T35" fmla="*/ 8 h 118"/>
                  <a:gd name="T36" fmla="*/ 61 w 63"/>
                  <a:gd name="T37" fmla="*/ 14 h 118"/>
                  <a:gd name="T38" fmla="*/ 62 w 63"/>
                  <a:gd name="T39" fmla="*/ 17 h 118"/>
                  <a:gd name="T40" fmla="*/ 60 w 63"/>
                  <a:gd name="T41" fmla="*/ 24 h 118"/>
                  <a:gd name="T42" fmla="*/ 61 w 63"/>
                  <a:gd name="T43" fmla="*/ 43 h 118"/>
                  <a:gd name="T44" fmla="*/ 57 w 63"/>
                  <a:gd name="T45" fmla="*/ 52 h 118"/>
                  <a:gd name="T46" fmla="*/ 49 w 63"/>
                  <a:gd name="T47" fmla="*/ 68 h 118"/>
                  <a:gd name="T48" fmla="*/ 45 w 63"/>
                  <a:gd name="T49" fmla="*/ 83 h 118"/>
                  <a:gd name="T50" fmla="*/ 48 w 63"/>
                  <a:gd name="T51" fmla="*/ 102 h 118"/>
                  <a:gd name="T52" fmla="*/ 49 w 63"/>
                  <a:gd name="T53" fmla="*/ 112 h 118"/>
                  <a:gd name="T54" fmla="*/ 41 w 63"/>
                  <a:gd name="T55" fmla="*/ 113 h 118"/>
                  <a:gd name="T56" fmla="*/ 29 w 63"/>
                  <a:gd name="T57" fmla="*/ 115 h 118"/>
                  <a:gd name="T58" fmla="*/ 18 w 63"/>
                  <a:gd name="T59" fmla="*/ 111 h 118"/>
                  <a:gd name="T60" fmla="*/ 14 w 63"/>
                  <a:gd name="T61" fmla="*/ 97 h 118"/>
                  <a:gd name="T62" fmla="*/ 12 w 63"/>
                  <a:gd name="T63" fmla="*/ 84 h 118"/>
                  <a:gd name="T64" fmla="*/ 2 w 63"/>
                  <a:gd name="T65" fmla="*/ 70 h 118"/>
                  <a:gd name="T66" fmla="*/ 0 w 63"/>
                  <a:gd name="T67" fmla="*/ 6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118">
                    <a:moveTo>
                      <a:pt x="0" y="65"/>
                    </a:moveTo>
                    <a:cubicBezTo>
                      <a:pt x="2" y="63"/>
                      <a:pt x="4" y="61"/>
                      <a:pt x="7" y="61"/>
                    </a:cubicBezTo>
                    <a:cubicBezTo>
                      <a:pt x="14" y="60"/>
                      <a:pt x="16" y="58"/>
                      <a:pt x="17" y="58"/>
                    </a:cubicBezTo>
                    <a:cubicBezTo>
                      <a:pt x="17" y="57"/>
                      <a:pt x="21" y="55"/>
                      <a:pt x="21" y="55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7" y="54"/>
                      <a:pt x="29" y="50"/>
                    </a:cubicBezTo>
                    <a:cubicBezTo>
                      <a:pt x="32" y="46"/>
                      <a:pt x="44" y="40"/>
                      <a:pt x="44" y="40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6" y="29"/>
                      <a:pt x="34" y="27"/>
                    </a:cubicBezTo>
                    <a:cubicBezTo>
                      <a:pt x="32" y="25"/>
                      <a:pt x="28" y="21"/>
                      <a:pt x="28" y="21"/>
                    </a:cubicBezTo>
                    <a:cubicBezTo>
                      <a:pt x="28" y="21"/>
                      <a:pt x="31" y="19"/>
                      <a:pt x="29" y="17"/>
                    </a:cubicBezTo>
                    <a:cubicBezTo>
                      <a:pt x="28" y="14"/>
                      <a:pt x="27" y="11"/>
                      <a:pt x="28" y="11"/>
                    </a:cubicBezTo>
                    <a:cubicBezTo>
                      <a:pt x="29" y="11"/>
                      <a:pt x="33" y="11"/>
                      <a:pt x="33" y="10"/>
                    </a:cubicBezTo>
                    <a:cubicBezTo>
                      <a:pt x="33" y="8"/>
                      <a:pt x="34" y="3"/>
                      <a:pt x="35" y="3"/>
                    </a:cubicBezTo>
                    <a:cubicBezTo>
                      <a:pt x="37" y="3"/>
                      <a:pt x="40" y="6"/>
                      <a:pt x="43" y="4"/>
                    </a:cubicBezTo>
                    <a:cubicBezTo>
                      <a:pt x="44" y="3"/>
                      <a:pt x="46" y="1"/>
                      <a:pt x="49" y="0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0" y="19"/>
                      <a:pt x="60" y="20"/>
                      <a:pt x="60" y="24"/>
                    </a:cubicBezTo>
                    <a:cubicBezTo>
                      <a:pt x="61" y="29"/>
                      <a:pt x="62" y="39"/>
                      <a:pt x="61" y="43"/>
                    </a:cubicBezTo>
                    <a:cubicBezTo>
                      <a:pt x="61" y="48"/>
                      <a:pt x="63" y="48"/>
                      <a:pt x="57" y="52"/>
                    </a:cubicBezTo>
                    <a:cubicBezTo>
                      <a:pt x="50" y="56"/>
                      <a:pt x="49" y="63"/>
                      <a:pt x="49" y="68"/>
                    </a:cubicBezTo>
                    <a:cubicBezTo>
                      <a:pt x="49" y="73"/>
                      <a:pt x="45" y="78"/>
                      <a:pt x="45" y="83"/>
                    </a:cubicBezTo>
                    <a:cubicBezTo>
                      <a:pt x="45" y="87"/>
                      <a:pt x="48" y="95"/>
                      <a:pt x="48" y="102"/>
                    </a:cubicBezTo>
                    <a:cubicBezTo>
                      <a:pt x="48" y="106"/>
                      <a:pt x="49" y="109"/>
                      <a:pt x="49" y="112"/>
                    </a:cubicBezTo>
                    <a:cubicBezTo>
                      <a:pt x="46" y="113"/>
                      <a:pt x="43" y="113"/>
                      <a:pt x="41" y="113"/>
                    </a:cubicBezTo>
                    <a:cubicBezTo>
                      <a:pt x="35" y="113"/>
                      <a:pt x="31" y="113"/>
                      <a:pt x="29" y="115"/>
                    </a:cubicBezTo>
                    <a:cubicBezTo>
                      <a:pt x="26" y="118"/>
                      <a:pt x="20" y="114"/>
                      <a:pt x="18" y="111"/>
                    </a:cubicBezTo>
                    <a:cubicBezTo>
                      <a:pt x="16" y="107"/>
                      <a:pt x="14" y="100"/>
                      <a:pt x="14" y="97"/>
                    </a:cubicBezTo>
                    <a:cubicBezTo>
                      <a:pt x="14" y="94"/>
                      <a:pt x="13" y="88"/>
                      <a:pt x="12" y="84"/>
                    </a:cubicBezTo>
                    <a:cubicBezTo>
                      <a:pt x="12" y="80"/>
                      <a:pt x="3" y="74"/>
                      <a:pt x="2" y="70"/>
                    </a:cubicBezTo>
                    <a:cubicBezTo>
                      <a:pt x="1" y="68"/>
                      <a:pt x="0" y="67"/>
                      <a:pt x="0" y="6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69" name="Freeform 76">
                <a:extLst>
                  <a:ext uri="{FF2B5EF4-FFF2-40B4-BE49-F238E27FC236}">
                    <a16:creationId xmlns:a16="http://schemas.microsoft.com/office/drawing/2014/main" id="{9B7EE703-4348-4C0E-BB6C-E5FFAEF5F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4026"/>
                <a:ext cx="94" cy="104"/>
              </a:xfrm>
              <a:custGeom>
                <a:avLst/>
                <a:gdLst>
                  <a:gd name="T0" fmla="*/ 0 w 45"/>
                  <a:gd name="T1" fmla="*/ 36 h 50"/>
                  <a:gd name="T2" fmla="*/ 9 w 45"/>
                  <a:gd name="T3" fmla="*/ 29 h 50"/>
                  <a:gd name="T4" fmla="*/ 14 w 45"/>
                  <a:gd name="T5" fmla="*/ 15 h 50"/>
                  <a:gd name="T6" fmla="*/ 7 w 45"/>
                  <a:gd name="T7" fmla="*/ 6 h 50"/>
                  <a:gd name="T8" fmla="*/ 14 w 45"/>
                  <a:gd name="T9" fmla="*/ 5 h 50"/>
                  <a:gd name="T10" fmla="*/ 18 w 45"/>
                  <a:gd name="T11" fmla="*/ 0 h 50"/>
                  <a:gd name="T12" fmla="*/ 24 w 45"/>
                  <a:gd name="T13" fmla="*/ 6 h 50"/>
                  <a:gd name="T14" fmla="*/ 29 w 45"/>
                  <a:gd name="T15" fmla="*/ 6 h 50"/>
                  <a:gd name="T16" fmla="*/ 35 w 45"/>
                  <a:gd name="T17" fmla="*/ 12 h 50"/>
                  <a:gd name="T18" fmla="*/ 38 w 45"/>
                  <a:gd name="T19" fmla="*/ 16 h 50"/>
                  <a:gd name="T20" fmla="*/ 45 w 45"/>
                  <a:gd name="T21" fmla="*/ 16 h 50"/>
                  <a:gd name="T22" fmla="*/ 45 w 45"/>
                  <a:gd name="T23" fmla="*/ 25 h 50"/>
                  <a:gd name="T24" fmla="*/ 30 w 45"/>
                  <a:gd name="T25" fmla="*/ 35 h 50"/>
                  <a:gd name="T26" fmla="*/ 27 w 45"/>
                  <a:gd name="T27" fmla="*/ 45 h 50"/>
                  <a:gd name="T28" fmla="*/ 22 w 45"/>
                  <a:gd name="T29" fmla="*/ 40 h 50"/>
                  <a:gd name="T30" fmla="*/ 18 w 45"/>
                  <a:gd name="T31" fmla="*/ 43 h 50"/>
                  <a:gd name="T32" fmla="*/ 8 w 45"/>
                  <a:gd name="T33" fmla="*/ 46 h 50"/>
                  <a:gd name="T34" fmla="*/ 1 w 45"/>
                  <a:gd name="T35" fmla="*/ 50 h 50"/>
                  <a:gd name="T36" fmla="*/ 1 w 45"/>
                  <a:gd name="T37" fmla="*/ 43 h 50"/>
                  <a:gd name="T38" fmla="*/ 0 w 45"/>
                  <a:gd name="T39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0">
                    <a:moveTo>
                      <a:pt x="0" y="36"/>
                    </a:moveTo>
                    <a:cubicBezTo>
                      <a:pt x="4" y="34"/>
                      <a:pt x="8" y="31"/>
                      <a:pt x="9" y="29"/>
                    </a:cubicBezTo>
                    <a:cubicBezTo>
                      <a:pt x="10" y="24"/>
                      <a:pt x="14" y="15"/>
                      <a:pt x="14" y="15"/>
                    </a:cubicBezTo>
                    <a:cubicBezTo>
                      <a:pt x="14" y="15"/>
                      <a:pt x="7" y="8"/>
                      <a:pt x="7" y="6"/>
                    </a:cubicBezTo>
                    <a:cubicBezTo>
                      <a:pt x="7" y="4"/>
                      <a:pt x="13" y="6"/>
                      <a:pt x="14" y="5"/>
                    </a:cubicBezTo>
                    <a:cubicBezTo>
                      <a:pt x="15" y="4"/>
                      <a:pt x="18" y="0"/>
                      <a:pt x="18" y="0"/>
                    </a:cubicBezTo>
                    <a:cubicBezTo>
                      <a:pt x="18" y="0"/>
                      <a:pt x="23" y="6"/>
                      <a:pt x="24" y="6"/>
                    </a:cubicBezTo>
                    <a:cubicBezTo>
                      <a:pt x="24" y="6"/>
                      <a:pt x="26" y="6"/>
                      <a:pt x="29" y="6"/>
                    </a:cubicBezTo>
                    <a:cubicBezTo>
                      <a:pt x="30" y="7"/>
                      <a:pt x="33" y="10"/>
                      <a:pt x="35" y="12"/>
                    </a:cubicBezTo>
                    <a:cubicBezTo>
                      <a:pt x="37" y="14"/>
                      <a:pt x="38" y="16"/>
                      <a:pt x="38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33" y="31"/>
                      <a:pt x="30" y="35"/>
                    </a:cubicBezTo>
                    <a:cubicBezTo>
                      <a:pt x="28" y="39"/>
                      <a:pt x="27" y="45"/>
                      <a:pt x="27" y="4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18" y="42"/>
                      <a:pt x="18" y="43"/>
                    </a:cubicBezTo>
                    <a:cubicBezTo>
                      <a:pt x="17" y="43"/>
                      <a:pt x="15" y="45"/>
                      <a:pt x="8" y="46"/>
                    </a:cubicBezTo>
                    <a:cubicBezTo>
                      <a:pt x="5" y="46"/>
                      <a:pt x="3" y="48"/>
                      <a:pt x="1" y="50"/>
                    </a:cubicBezTo>
                    <a:cubicBezTo>
                      <a:pt x="1" y="48"/>
                      <a:pt x="1" y="46"/>
                      <a:pt x="1" y="43"/>
                    </a:cubicBezTo>
                    <a:cubicBezTo>
                      <a:pt x="1" y="41"/>
                      <a:pt x="1" y="38"/>
                      <a:pt x="0" y="3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0" name="Freeform 77">
                <a:extLst>
                  <a:ext uri="{FF2B5EF4-FFF2-40B4-BE49-F238E27FC236}">
                    <a16:creationId xmlns:a16="http://schemas.microsoft.com/office/drawing/2014/main" id="{5CD5CA73-8AA9-4C3A-8631-E7B085BF5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3795"/>
                <a:ext cx="231" cy="235"/>
              </a:xfrm>
              <a:custGeom>
                <a:avLst/>
                <a:gdLst>
                  <a:gd name="T0" fmla="*/ 86 w 111"/>
                  <a:gd name="T1" fmla="*/ 105 h 113"/>
                  <a:gd name="T2" fmla="*/ 63 w 111"/>
                  <a:gd name="T3" fmla="*/ 113 h 113"/>
                  <a:gd name="T4" fmla="*/ 61 w 111"/>
                  <a:gd name="T5" fmla="*/ 104 h 113"/>
                  <a:gd name="T6" fmla="*/ 49 w 111"/>
                  <a:gd name="T7" fmla="*/ 86 h 113"/>
                  <a:gd name="T8" fmla="*/ 42 w 111"/>
                  <a:gd name="T9" fmla="*/ 70 h 113"/>
                  <a:gd name="T10" fmla="*/ 35 w 111"/>
                  <a:gd name="T11" fmla="*/ 49 h 113"/>
                  <a:gd name="T12" fmla="*/ 24 w 111"/>
                  <a:gd name="T13" fmla="*/ 32 h 113"/>
                  <a:gd name="T14" fmla="*/ 9 w 111"/>
                  <a:gd name="T15" fmla="*/ 25 h 113"/>
                  <a:gd name="T16" fmla="*/ 0 w 111"/>
                  <a:gd name="T17" fmla="*/ 18 h 113"/>
                  <a:gd name="T18" fmla="*/ 10 w 111"/>
                  <a:gd name="T19" fmla="*/ 17 h 113"/>
                  <a:gd name="T20" fmla="*/ 22 w 111"/>
                  <a:gd name="T21" fmla="*/ 13 h 113"/>
                  <a:gd name="T22" fmla="*/ 30 w 111"/>
                  <a:gd name="T23" fmla="*/ 24 h 113"/>
                  <a:gd name="T24" fmla="*/ 43 w 111"/>
                  <a:gd name="T25" fmla="*/ 38 h 113"/>
                  <a:gd name="T26" fmla="*/ 55 w 111"/>
                  <a:gd name="T27" fmla="*/ 31 h 113"/>
                  <a:gd name="T28" fmla="*/ 69 w 111"/>
                  <a:gd name="T29" fmla="*/ 18 h 113"/>
                  <a:gd name="T30" fmla="*/ 60 w 111"/>
                  <a:gd name="T31" fmla="*/ 16 h 113"/>
                  <a:gd name="T32" fmla="*/ 64 w 111"/>
                  <a:gd name="T33" fmla="*/ 5 h 113"/>
                  <a:gd name="T34" fmla="*/ 75 w 111"/>
                  <a:gd name="T35" fmla="*/ 7 h 113"/>
                  <a:gd name="T36" fmla="*/ 81 w 111"/>
                  <a:gd name="T37" fmla="*/ 5 h 113"/>
                  <a:gd name="T38" fmla="*/ 86 w 111"/>
                  <a:gd name="T39" fmla="*/ 1 h 113"/>
                  <a:gd name="T40" fmla="*/ 91 w 111"/>
                  <a:gd name="T41" fmla="*/ 11 h 113"/>
                  <a:gd name="T42" fmla="*/ 99 w 111"/>
                  <a:gd name="T43" fmla="*/ 21 h 113"/>
                  <a:gd name="T44" fmla="*/ 99 w 111"/>
                  <a:gd name="T45" fmla="*/ 30 h 113"/>
                  <a:gd name="T46" fmla="*/ 104 w 111"/>
                  <a:gd name="T47" fmla="*/ 45 h 113"/>
                  <a:gd name="T48" fmla="*/ 110 w 111"/>
                  <a:gd name="T49" fmla="*/ 50 h 113"/>
                  <a:gd name="T50" fmla="*/ 105 w 111"/>
                  <a:gd name="T51" fmla="*/ 59 h 113"/>
                  <a:gd name="T52" fmla="*/ 104 w 111"/>
                  <a:gd name="T53" fmla="*/ 64 h 113"/>
                  <a:gd name="T54" fmla="*/ 104 w 111"/>
                  <a:gd name="T55" fmla="*/ 70 h 113"/>
                  <a:gd name="T56" fmla="*/ 97 w 111"/>
                  <a:gd name="T57" fmla="*/ 73 h 113"/>
                  <a:gd name="T58" fmla="*/ 89 w 111"/>
                  <a:gd name="T59" fmla="*/ 72 h 113"/>
                  <a:gd name="T60" fmla="*/ 91 w 111"/>
                  <a:gd name="T61" fmla="*/ 82 h 113"/>
                  <a:gd name="T62" fmla="*/ 92 w 111"/>
                  <a:gd name="T63" fmla="*/ 9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113">
                    <a:moveTo>
                      <a:pt x="92" y="99"/>
                    </a:moveTo>
                    <a:cubicBezTo>
                      <a:pt x="88" y="100"/>
                      <a:pt x="86" y="105"/>
                      <a:pt x="86" y="105"/>
                    </a:cubicBezTo>
                    <a:cubicBezTo>
                      <a:pt x="79" y="106"/>
                      <a:pt x="74" y="110"/>
                      <a:pt x="68" y="111"/>
                    </a:cubicBezTo>
                    <a:cubicBezTo>
                      <a:pt x="66" y="112"/>
                      <a:pt x="64" y="112"/>
                      <a:pt x="63" y="113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88"/>
                      <a:pt x="49" y="86"/>
                    </a:cubicBezTo>
                    <a:cubicBezTo>
                      <a:pt x="49" y="85"/>
                      <a:pt x="47" y="82"/>
                      <a:pt x="47" y="79"/>
                    </a:cubicBezTo>
                    <a:cubicBezTo>
                      <a:pt x="47" y="76"/>
                      <a:pt x="43" y="75"/>
                      <a:pt x="42" y="70"/>
                    </a:cubicBezTo>
                    <a:cubicBezTo>
                      <a:pt x="41" y="65"/>
                      <a:pt x="34" y="63"/>
                      <a:pt x="34" y="59"/>
                    </a:cubicBezTo>
                    <a:cubicBezTo>
                      <a:pt x="35" y="56"/>
                      <a:pt x="38" y="52"/>
                      <a:pt x="35" y="49"/>
                    </a:cubicBezTo>
                    <a:cubicBezTo>
                      <a:pt x="32" y="45"/>
                      <a:pt x="31" y="48"/>
                      <a:pt x="29" y="42"/>
                    </a:cubicBezTo>
                    <a:cubicBezTo>
                      <a:pt x="27" y="36"/>
                      <a:pt x="27" y="34"/>
                      <a:pt x="24" y="32"/>
                    </a:cubicBezTo>
                    <a:cubicBezTo>
                      <a:pt x="22" y="31"/>
                      <a:pt x="18" y="33"/>
                      <a:pt x="15" y="31"/>
                    </a:cubicBezTo>
                    <a:cubicBezTo>
                      <a:pt x="13" y="28"/>
                      <a:pt x="12" y="25"/>
                      <a:pt x="9" y="25"/>
                    </a:cubicBezTo>
                    <a:cubicBezTo>
                      <a:pt x="6" y="26"/>
                      <a:pt x="5" y="27"/>
                      <a:pt x="3" y="22"/>
                    </a:cubicBezTo>
                    <a:cubicBezTo>
                      <a:pt x="2" y="21"/>
                      <a:pt x="1" y="19"/>
                      <a:pt x="0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7" y="16"/>
                      <a:pt x="10" y="17"/>
                    </a:cubicBezTo>
                    <a:cubicBezTo>
                      <a:pt x="13" y="17"/>
                      <a:pt x="17" y="18"/>
                      <a:pt x="17" y="15"/>
                    </a:cubicBezTo>
                    <a:cubicBezTo>
                      <a:pt x="17" y="13"/>
                      <a:pt x="22" y="10"/>
                      <a:pt x="22" y="13"/>
                    </a:cubicBezTo>
                    <a:cubicBezTo>
                      <a:pt x="22" y="16"/>
                      <a:pt x="22" y="20"/>
                      <a:pt x="23" y="21"/>
                    </a:cubicBezTo>
                    <a:cubicBezTo>
                      <a:pt x="23" y="22"/>
                      <a:pt x="30" y="21"/>
                      <a:pt x="30" y="24"/>
                    </a:cubicBezTo>
                    <a:cubicBezTo>
                      <a:pt x="31" y="27"/>
                      <a:pt x="31" y="34"/>
                      <a:pt x="34" y="36"/>
                    </a:cubicBezTo>
                    <a:cubicBezTo>
                      <a:pt x="37" y="39"/>
                      <a:pt x="39" y="39"/>
                      <a:pt x="43" y="38"/>
                    </a:cubicBezTo>
                    <a:cubicBezTo>
                      <a:pt x="46" y="37"/>
                      <a:pt x="47" y="35"/>
                      <a:pt x="48" y="33"/>
                    </a:cubicBezTo>
                    <a:cubicBezTo>
                      <a:pt x="49" y="31"/>
                      <a:pt x="49" y="30"/>
                      <a:pt x="55" y="31"/>
                    </a:cubicBezTo>
                    <a:cubicBezTo>
                      <a:pt x="61" y="33"/>
                      <a:pt x="62" y="29"/>
                      <a:pt x="65" y="26"/>
                    </a:cubicBezTo>
                    <a:cubicBezTo>
                      <a:pt x="68" y="23"/>
                      <a:pt x="69" y="20"/>
                      <a:pt x="69" y="18"/>
                    </a:cubicBezTo>
                    <a:cubicBezTo>
                      <a:pt x="69" y="15"/>
                      <a:pt x="67" y="16"/>
                      <a:pt x="64" y="17"/>
                    </a:cubicBezTo>
                    <a:cubicBezTo>
                      <a:pt x="61" y="18"/>
                      <a:pt x="59" y="18"/>
                      <a:pt x="60" y="16"/>
                    </a:cubicBezTo>
                    <a:cubicBezTo>
                      <a:pt x="60" y="14"/>
                      <a:pt x="60" y="11"/>
                      <a:pt x="59" y="10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2" y="86"/>
                      <a:pt x="92" y="86"/>
                      <a:pt x="92" y="86"/>
                    </a:cubicBezTo>
                    <a:lnTo>
                      <a:pt x="92" y="9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5A5365E0-D824-4963-B0E9-9CE2935AE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3801"/>
                <a:ext cx="65" cy="100"/>
              </a:xfrm>
              <a:custGeom>
                <a:avLst/>
                <a:gdLst>
                  <a:gd name="T0" fmla="*/ 4 w 31"/>
                  <a:gd name="T1" fmla="*/ 0 h 48"/>
                  <a:gd name="T2" fmla="*/ 5 w 31"/>
                  <a:gd name="T3" fmla="*/ 9 h 48"/>
                  <a:gd name="T4" fmla="*/ 12 w 31"/>
                  <a:gd name="T5" fmla="*/ 14 h 48"/>
                  <a:gd name="T6" fmla="*/ 20 w 31"/>
                  <a:gd name="T7" fmla="*/ 18 h 48"/>
                  <a:gd name="T8" fmla="*/ 14 w 31"/>
                  <a:gd name="T9" fmla="*/ 23 h 48"/>
                  <a:gd name="T10" fmla="*/ 12 w 31"/>
                  <a:gd name="T11" fmla="*/ 31 h 48"/>
                  <a:gd name="T12" fmla="*/ 10 w 31"/>
                  <a:gd name="T13" fmla="*/ 37 h 48"/>
                  <a:gd name="T14" fmla="*/ 0 w 31"/>
                  <a:gd name="T15" fmla="*/ 38 h 48"/>
                  <a:gd name="T16" fmla="*/ 6 w 31"/>
                  <a:gd name="T17" fmla="*/ 48 h 48"/>
                  <a:gd name="T18" fmla="*/ 15 w 31"/>
                  <a:gd name="T19" fmla="*/ 41 h 48"/>
                  <a:gd name="T20" fmla="*/ 26 w 31"/>
                  <a:gd name="T21" fmla="*/ 32 h 48"/>
                  <a:gd name="T22" fmla="*/ 30 w 31"/>
                  <a:gd name="T23" fmla="*/ 26 h 48"/>
                  <a:gd name="T24" fmla="*/ 26 w 31"/>
                  <a:gd name="T25" fmla="*/ 14 h 48"/>
                  <a:gd name="T26" fmla="*/ 19 w 31"/>
                  <a:gd name="T27" fmla="*/ 7 h 48"/>
                  <a:gd name="T28" fmla="*/ 10 w 31"/>
                  <a:gd name="T29" fmla="*/ 2 h 48"/>
                  <a:gd name="T30" fmla="*/ 4 w 31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8">
                    <a:moveTo>
                      <a:pt x="4" y="0"/>
                    </a:moveTo>
                    <a:cubicBezTo>
                      <a:pt x="3" y="6"/>
                      <a:pt x="4" y="7"/>
                      <a:pt x="5" y="9"/>
                    </a:cubicBezTo>
                    <a:cubicBezTo>
                      <a:pt x="6" y="12"/>
                      <a:pt x="8" y="13"/>
                      <a:pt x="12" y="14"/>
                    </a:cubicBezTo>
                    <a:cubicBezTo>
                      <a:pt x="16" y="15"/>
                      <a:pt x="21" y="14"/>
                      <a:pt x="20" y="18"/>
                    </a:cubicBezTo>
                    <a:cubicBezTo>
                      <a:pt x="19" y="22"/>
                      <a:pt x="17" y="20"/>
                      <a:pt x="14" y="23"/>
                    </a:cubicBezTo>
                    <a:cubicBezTo>
                      <a:pt x="12" y="26"/>
                      <a:pt x="12" y="30"/>
                      <a:pt x="12" y="31"/>
                    </a:cubicBezTo>
                    <a:cubicBezTo>
                      <a:pt x="13" y="32"/>
                      <a:pt x="15" y="37"/>
                      <a:pt x="10" y="37"/>
                    </a:cubicBezTo>
                    <a:cubicBezTo>
                      <a:pt x="5" y="37"/>
                      <a:pt x="0" y="35"/>
                      <a:pt x="0" y="38"/>
                    </a:cubicBezTo>
                    <a:cubicBezTo>
                      <a:pt x="0" y="40"/>
                      <a:pt x="6" y="48"/>
                      <a:pt x="6" y="48"/>
                    </a:cubicBezTo>
                    <a:cubicBezTo>
                      <a:pt x="6" y="48"/>
                      <a:pt x="13" y="45"/>
                      <a:pt x="15" y="41"/>
                    </a:cubicBezTo>
                    <a:cubicBezTo>
                      <a:pt x="17" y="36"/>
                      <a:pt x="25" y="28"/>
                      <a:pt x="26" y="32"/>
                    </a:cubicBezTo>
                    <a:cubicBezTo>
                      <a:pt x="27" y="35"/>
                      <a:pt x="30" y="31"/>
                      <a:pt x="30" y="26"/>
                    </a:cubicBezTo>
                    <a:cubicBezTo>
                      <a:pt x="31" y="20"/>
                      <a:pt x="31" y="19"/>
                      <a:pt x="26" y="14"/>
                    </a:cubicBezTo>
                    <a:cubicBezTo>
                      <a:pt x="21" y="9"/>
                      <a:pt x="25" y="8"/>
                      <a:pt x="19" y="7"/>
                    </a:cubicBezTo>
                    <a:cubicBezTo>
                      <a:pt x="14" y="6"/>
                      <a:pt x="10" y="4"/>
                      <a:pt x="10" y="2"/>
                    </a:cubicBezTo>
                    <a:cubicBezTo>
                      <a:pt x="10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BA314B15-32EC-4782-B9B5-C128C28D8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3584"/>
                <a:ext cx="241" cy="319"/>
              </a:xfrm>
              <a:custGeom>
                <a:avLst/>
                <a:gdLst>
                  <a:gd name="T0" fmla="*/ 100 w 116"/>
                  <a:gd name="T1" fmla="*/ 37 h 153"/>
                  <a:gd name="T2" fmla="*/ 110 w 116"/>
                  <a:gd name="T3" fmla="*/ 45 h 153"/>
                  <a:gd name="T4" fmla="*/ 116 w 116"/>
                  <a:gd name="T5" fmla="*/ 49 h 153"/>
                  <a:gd name="T6" fmla="*/ 110 w 116"/>
                  <a:gd name="T7" fmla="*/ 62 h 153"/>
                  <a:gd name="T8" fmla="*/ 99 w 116"/>
                  <a:gd name="T9" fmla="*/ 69 h 153"/>
                  <a:gd name="T10" fmla="*/ 92 w 116"/>
                  <a:gd name="T11" fmla="*/ 61 h 153"/>
                  <a:gd name="T12" fmla="*/ 80 w 116"/>
                  <a:gd name="T13" fmla="*/ 53 h 153"/>
                  <a:gd name="T14" fmla="*/ 70 w 116"/>
                  <a:gd name="T15" fmla="*/ 60 h 153"/>
                  <a:gd name="T16" fmla="*/ 74 w 116"/>
                  <a:gd name="T17" fmla="*/ 77 h 153"/>
                  <a:gd name="T18" fmla="*/ 84 w 116"/>
                  <a:gd name="T19" fmla="*/ 85 h 153"/>
                  <a:gd name="T20" fmla="*/ 91 w 116"/>
                  <a:gd name="T21" fmla="*/ 83 h 153"/>
                  <a:gd name="T22" fmla="*/ 101 w 116"/>
                  <a:gd name="T23" fmla="*/ 88 h 153"/>
                  <a:gd name="T24" fmla="*/ 102 w 116"/>
                  <a:gd name="T25" fmla="*/ 100 h 153"/>
                  <a:gd name="T26" fmla="*/ 94 w 116"/>
                  <a:gd name="T27" fmla="*/ 95 h 153"/>
                  <a:gd name="T28" fmla="*/ 86 w 116"/>
                  <a:gd name="T29" fmla="*/ 100 h 153"/>
                  <a:gd name="T30" fmla="*/ 78 w 116"/>
                  <a:gd name="T31" fmla="*/ 113 h 153"/>
                  <a:gd name="T32" fmla="*/ 73 w 116"/>
                  <a:gd name="T33" fmla="*/ 123 h 153"/>
                  <a:gd name="T34" fmla="*/ 67 w 116"/>
                  <a:gd name="T35" fmla="*/ 131 h 153"/>
                  <a:gd name="T36" fmla="*/ 59 w 116"/>
                  <a:gd name="T37" fmla="*/ 141 h 153"/>
                  <a:gd name="T38" fmla="*/ 48 w 116"/>
                  <a:gd name="T39" fmla="*/ 153 h 153"/>
                  <a:gd name="T40" fmla="*/ 33 w 116"/>
                  <a:gd name="T41" fmla="*/ 149 h 153"/>
                  <a:gd name="T42" fmla="*/ 23 w 116"/>
                  <a:gd name="T43" fmla="*/ 143 h 153"/>
                  <a:gd name="T44" fmla="*/ 21 w 116"/>
                  <a:gd name="T45" fmla="*/ 135 h 153"/>
                  <a:gd name="T46" fmla="*/ 19 w 116"/>
                  <a:gd name="T47" fmla="*/ 128 h 153"/>
                  <a:gd name="T48" fmla="*/ 27 w 116"/>
                  <a:gd name="T49" fmla="*/ 121 h 153"/>
                  <a:gd name="T50" fmla="*/ 21 w 116"/>
                  <a:gd name="T51" fmla="*/ 115 h 153"/>
                  <a:gd name="T52" fmla="*/ 12 w 116"/>
                  <a:gd name="T53" fmla="*/ 114 h 153"/>
                  <a:gd name="T54" fmla="*/ 15 w 116"/>
                  <a:gd name="T55" fmla="*/ 103 h 153"/>
                  <a:gd name="T56" fmla="*/ 13 w 116"/>
                  <a:gd name="T57" fmla="*/ 88 h 153"/>
                  <a:gd name="T58" fmla="*/ 1 w 116"/>
                  <a:gd name="T59" fmla="*/ 73 h 153"/>
                  <a:gd name="T60" fmla="*/ 4 w 116"/>
                  <a:gd name="T61" fmla="*/ 66 h 153"/>
                  <a:gd name="T62" fmla="*/ 0 w 116"/>
                  <a:gd name="T63" fmla="*/ 52 h 153"/>
                  <a:gd name="T64" fmla="*/ 6 w 116"/>
                  <a:gd name="T65" fmla="*/ 41 h 153"/>
                  <a:gd name="T66" fmla="*/ 17 w 116"/>
                  <a:gd name="T67" fmla="*/ 35 h 153"/>
                  <a:gd name="T68" fmla="*/ 24 w 116"/>
                  <a:gd name="T69" fmla="*/ 24 h 153"/>
                  <a:gd name="T70" fmla="*/ 36 w 116"/>
                  <a:gd name="T71" fmla="*/ 17 h 153"/>
                  <a:gd name="T72" fmla="*/ 33 w 116"/>
                  <a:gd name="T73" fmla="*/ 9 h 153"/>
                  <a:gd name="T74" fmla="*/ 56 w 116"/>
                  <a:gd name="T75" fmla="*/ 0 h 153"/>
                  <a:gd name="T76" fmla="*/ 63 w 116"/>
                  <a:gd name="T77" fmla="*/ 10 h 153"/>
                  <a:gd name="T78" fmla="*/ 72 w 116"/>
                  <a:gd name="T79" fmla="*/ 16 h 153"/>
                  <a:gd name="T80" fmla="*/ 81 w 116"/>
                  <a:gd name="T81" fmla="*/ 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153">
                    <a:moveTo>
                      <a:pt x="90" y="27"/>
                    </a:moveTo>
                    <a:cubicBezTo>
                      <a:pt x="100" y="37"/>
                      <a:pt x="100" y="37"/>
                      <a:pt x="100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6" y="49"/>
                      <a:pt x="116" y="49"/>
                      <a:pt x="116" y="49"/>
                    </a:cubicBezTo>
                    <a:cubicBezTo>
                      <a:pt x="116" y="49"/>
                      <a:pt x="113" y="55"/>
                      <a:pt x="112" y="56"/>
                    </a:cubicBezTo>
                    <a:cubicBezTo>
                      <a:pt x="112" y="56"/>
                      <a:pt x="110" y="62"/>
                      <a:pt x="110" y="62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89" y="96"/>
                      <a:pt x="89" y="96"/>
                      <a:pt x="89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8" y="113"/>
                      <a:pt x="78" y="113"/>
                      <a:pt x="78" y="113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67" y="131"/>
                      <a:pt x="63" y="137"/>
                      <a:pt x="62" y="137"/>
                    </a:cubicBezTo>
                    <a:cubicBezTo>
                      <a:pt x="62" y="138"/>
                      <a:pt x="60" y="140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38" y="145"/>
                      <a:pt x="38" y="145"/>
                      <a:pt x="38" y="145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3" y="143"/>
                      <a:pt x="23" y="143"/>
                      <a:pt x="23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1" y="135"/>
                      <a:pt x="21" y="135"/>
                      <a:pt x="21" y="135"/>
                    </a:cubicBezTo>
                    <a:cubicBezTo>
                      <a:pt x="21" y="135"/>
                      <a:pt x="25" y="131"/>
                      <a:pt x="25" y="130"/>
                    </a:cubicBezTo>
                    <a:cubicBezTo>
                      <a:pt x="26" y="129"/>
                      <a:pt x="19" y="128"/>
                      <a:pt x="19" y="128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90" y="2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61BA4E07-F83E-4340-AADF-2964CD2DC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3445"/>
                <a:ext cx="154" cy="106"/>
              </a:xfrm>
              <a:custGeom>
                <a:avLst/>
                <a:gdLst>
                  <a:gd name="T0" fmla="*/ 0 w 154"/>
                  <a:gd name="T1" fmla="*/ 33 h 106"/>
                  <a:gd name="T2" fmla="*/ 4 w 154"/>
                  <a:gd name="T3" fmla="*/ 33 h 106"/>
                  <a:gd name="T4" fmla="*/ 15 w 154"/>
                  <a:gd name="T5" fmla="*/ 25 h 106"/>
                  <a:gd name="T6" fmla="*/ 15 w 154"/>
                  <a:gd name="T7" fmla="*/ 19 h 106"/>
                  <a:gd name="T8" fmla="*/ 23 w 154"/>
                  <a:gd name="T9" fmla="*/ 19 h 106"/>
                  <a:gd name="T10" fmla="*/ 31 w 154"/>
                  <a:gd name="T11" fmla="*/ 6 h 106"/>
                  <a:gd name="T12" fmla="*/ 48 w 154"/>
                  <a:gd name="T13" fmla="*/ 4 h 106"/>
                  <a:gd name="T14" fmla="*/ 48 w 154"/>
                  <a:gd name="T15" fmla="*/ 0 h 106"/>
                  <a:gd name="T16" fmla="*/ 56 w 154"/>
                  <a:gd name="T17" fmla="*/ 4 h 106"/>
                  <a:gd name="T18" fmla="*/ 71 w 154"/>
                  <a:gd name="T19" fmla="*/ 4 h 106"/>
                  <a:gd name="T20" fmla="*/ 71 w 154"/>
                  <a:gd name="T21" fmla="*/ 14 h 106"/>
                  <a:gd name="T22" fmla="*/ 81 w 154"/>
                  <a:gd name="T23" fmla="*/ 23 h 106"/>
                  <a:gd name="T24" fmla="*/ 81 w 154"/>
                  <a:gd name="T25" fmla="*/ 37 h 106"/>
                  <a:gd name="T26" fmla="*/ 92 w 154"/>
                  <a:gd name="T27" fmla="*/ 48 h 106"/>
                  <a:gd name="T28" fmla="*/ 92 w 154"/>
                  <a:gd name="T29" fmla="*/ 56 h 106"/>
                  <a:gd name="T30" fmla="*/ 104 w 154"/>
                  <a:gd name="T31" fmla="*/ 56 h 106"/>
                  <a:gd name="T32" fmla="*/ 115 w 154"/>
                  <a:gd name="T33" fmla="*/ 50 h 106"/>
                  <a:gd name="T34" fmla="*/ 127 w 154"/>
                  <a:gd name="T35" fmla="*/ 52 h 106"/>
                  <a:gd name="T36" fmla="*/ 131 w 154"/>
                  <a:gd name="T37" fmla="*/ 44 h 106"/>
                  <a:gd name="T38" fmla="*/ 144 w 154"/>
                  <a:gd name="T39" fmla="*/ 46 h 106"/>
                  <a:gd name="T40" fmla="*/ 144 w 154"/>
                  <a:gd name="T41" fmla="*/ 58 h 106"/>
                  <a:gd name="T42" fmla="*/ 154 w 154"/>
                  <a:gd name="T43" fmla="*/ 62 h 106"/>
                  <a:gd name="T44" fmla="*/ 154 w 154"/>
                  <a:gd name="T45" fmla="*/ 75 h 106"/>
                  <a:gd name="T46" fmla="*/ 150 w 154"/>
                  <a:gd name="T47" fmla="*/ 77 h 106"/>
                  <a:gd name="T48" fmla="*/ 152 w 154"/>
                  <a:gd name="T49" fmla="*/ 87 h 106"/>
                  <a:gd name="T50" fmla="*/ 146 w 154"/>
                  <a:gd name="T51" fmla="*/ 92 h 106"/>
                  <a:gd name="T52" fmla="*/ 148 w 154"/>
                  <a:gd name="T53" fmla="*/ 104 h 106"/>
                  <a:gd name="T54" fmla="*/ 127 w 154"/>
                  <a:gd name="T55" fmla="*/ 106 h 106"/>
                  <a:gd name="T56" fmla="*/ 115 w 154"/>
                  <a:gd name="T57" fmla="*/ 96 h 106"/>
                  <a:gd name="T58" fmla="*/ 104 w 154"/>
                  <a:gd name="T59" fmla="*/ 106 h 106"/>
                  <a:gd name="T60" fmla="*/ 96 w 154"/>
                  <a:gd name="T61" fmla="*/ 104 h 106"/>
                  <a:gd name="T62" fmla="*/ 83 w 154"/>
                  <a:gd name="T63" fmla="*/ 92 h 106"/>
                  <a:gd name="T64" fmla="*/ 69 w 154"/>
                  <a:gd name="T65" fmla="*/ 89 h 106"/>
                  <a:gd name="T66" fmla="*/ 61 w 154"/>
                  <a:gd name="T67" fmla="*/ 92 h 106"/>
                  <a:gd name="T68" fmla="*/ 48 w 154"/>
                  <a:gd name="T69" fmla="*/ 79 h 106"/>
                  <a:gd name="T70" fmla="*/ 48 w 154"/>
                  <a:gd name="T71" fmla="*/ 62 h 106"/>
                  <a:gd name="T72" fmla="*/ 38 w 154"/>
                  <a:gd name="T73" fmla="*/ 54 h 106"/>
                  <a:gd name="T74" fmla="*/ 23 w 154"/>
                  <a:gd name="T75" fmla="*/ 52 h 106"/>
                  <a:gd name="T76" fmla="*/ 13 w 154"/>
                  <a:gd name="T77" fmla="*/ 44 h 106"/>
                  <a:gd name="T78" fmla="*/ 4 w 154"/>
                  <a:gd name="T79" fmla="*/ 44 h 106"/>
                  <a:gd name="T80" fmla="*/ 0 w 154"/>
                  <a:gd name="T81" fmla="*/ 3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06">
                    <a:moveTo>
                      <a:pt x="0" y="33"/>
                    </a:moveTo>
                    <a:lnTo>
                      <a:pt x="4" y="33"/>
                    </a:lnTo>
                    <a:lnTo>
                      <a:pt x="15" y="25"/>
                    </a:lnTo>
                    <a:lnTo>
                      <a:pt x="15" y="19"/>
                    </a:lnTo>
                    <a:lnTo>
                      <a:pt x="23" y="19"/>
                    </a:lnTo>
                    <a:lnTo>
                      <a:pt x="31" y="6"/>
                    </a:lnTo>
                    <a:lnTo>
                      <a:pt x="48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71" y="4"/>
                    </a:lnTo>
                    <a:lnTo>
                      <a:pt x="71" y="14"/>
                    </a:lnTo>
                    <a:lnTo>
                      <a:pt x="81" y="23"/>
                    </a:lnTo>
                    <a:lnTo>
                      <a:pt x="81" y="37"/>
                    </a:lnTo>
                    <a:lnTo>
                      <a:pt x="92" y="48"/>
                    </a:lnTo>
                    <a:lnTo>
                      <a:pt x="92" y="56"/>
                    </a:lnTo>
                    <a:lnTo>
                      <a:pt x="104" y="56"/>
                    </a:lnTo>
                    <a:lnTo>
                      <a:pt x="115" y="50"/>
                    </a:lnTo>
                    <a:lnTo>
                      <a:pt x="127" y="52"/>
                    </a:lnTo>
                    <a:lnTo>
                      <a:pt x="131" y="44"/>
                    </a:lnTo>
                    <a:lnTo>
                      <a:pt x="144" y="46"/>
                    </a:lnTo>
                    <a:lnTo>
                      <a:pt x="144" y="58"/>
                    </a:lnTo>
                    <a:lnTo>
                      <a:pt x="154" y="62"/>
                    </a:lnTo>
                    <a:lnTo>
                      <a:pt x="154" y="75"/>
                    </a:lnTo>
                    <a:lnTo>
                      <a:pt x="150" y="77"/>
                    </a:lnTo>
                    <a:lnTo>
                      <a:pt x="152" y="87"/>
                    </a:lnTo>
                    <a:lnTo>
                      <a:pt x="146" y="92"/>
                    </a:lnTo>
                    <a:lnTo>
                      <a:pt x="148" y="104"/>
                    </a:lnTo>
                    <a:lnTo>
                      <a:pt x="127" y="106"/>
                    </a:lnTo>
                    <a:lnTo>
                      <a:pt x="115" y="96"/>
                    </a:lnTo>
                    <a:lnTo>
                      <a:pt x="104" y="106"/>
                    </a:lnTo>
                    <a:lnTo>
                      <a:pt x="96" y="104"/>
                    </a:lnTo>
                    <a:lnTo>
                      <a:pt x="83" y="92"/>
                    </a:lnTo>
                    <a:lnTo>
                      <a:pt x="69" y="89"/>
                    </a:lnTo>
                    <a:lnTo>
                      <a:pt x="61" y="92"/>
                    </a:lnTo>
                    <a:lnTo>
                      <a:pt x="48" y="79"/>
                    </a:lnTo>
                    <a:lnTo>
                      <a:pt x="48" y="62"/>
                    </a:lnTo>
                    <a:lnTo>
                      <a:pt x="38" y="54"/>
                    </a:lnTo>
                    <a:lnTo>
                      <a:pt x="23" y="52"/>
                    </a:lnTo>
                    <a:lnTo>
                      <a:pt x="13" y="44"/>
                    </a:lnTo>
                    <a:lnTo>
                      <a:pt x="4" y="4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002AD4D8-EFF4-4756-ABDA-08C06BEA6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3491"/>
                <a:ext cx="240" cy="202"/>
              </a:xfrm>
              <a:custGeom>
                <a:avLst/>
                <a:gdLst>
                  <a:gd name="T0" fmla="*/ 0 w 240"/>
                  <a:gd name="T1" fmla="*/ 52 h 202"/>
                  <a:gd name="T2" fmla="*/ 12 w 240"/>
                  <a:gd name="T3" fmla="*/ 48 h 202"/>
                  <a:gd name="T4" fmla="*/ 27 w 240"/>
                  <a:gd name="T5" fmla="*/ 54 h 202"/>
                  <a:gd name="T6" fmla="*/ 44 w 240"/>
                  <a:gd name="T7" fmla="*/ 48 h 202"/>
                  <a:gd name="T8" fmla="*/ 44 w 240"/>
                  <a:gd name="T9" fmla="*/ 29 h 202"/>
                  <a:gd name="T10" fmla="*/ 69 w 240"/>
                  <a:gd name="T11" fmla="*/ 21 h 202"/>
                  <a:gd name="T12" fmla="*/ 83 w 240"/>
                  <a:gd name="T13" fmla="*/ 16 h 202"/>
                  <a:gd name="T14" fmla="*/ 102 w 240"/>
                  <a:gd name="T15" fmla="*/ 8 h 202"/>
                  <a:gd name="T16" fmla="*/ 112 w 240"/>
                  <a:gd name="T17" fmla="*/ 0 h 202"/>
                  <a:gd name="T18" fmla="*/ 121 w 240"/>
                  <a:gd name="T19" fmla="*/ 6 h 202"/>
                  <a:gd name="T20" fmla="*/ 140 w 240"/>
                  <a:gd name="T21" fmla="*/ 6 h 202"/>
                  <a:gd name="T22" fmla="*/ 144 w 240"/>
                  <a:gd name="T23" fmla="*/ 14 h 202"/>
                  <a:gd name="T24" fmla="*/ 154 w 240"/>
                  <a:gd name="T25" fmla="*/ 12 h 202"/>
                  <a:gd name="T26" fmla="*/ 160 w 240"/>
                  <a:gd name="T27" fmla="*/ 35 h 202"/>
                  <a:gd name="T28" fmla="*/ 171 w 240"/>
                  <a:gd name="T29" fmla="*/ 50 h 202"/>
                  <a:gd name="T30" fmla="*/ 187 w 240"/>
                  <a:gd name="T31" fmla="*/ 56 h 202"/>
                  <a:gd name="T32" fmla="*/ 200 w 240"/>
                  <a:gd name="T33" fmla="*/ 68 h 202"/>
                  <a:gd name="T34" fmla="*/ 212 w 240"/>
                  <a:gd name="T35" fmla="*/ 75 h 202"/>
                  <a:gd name="T36" fmla="*/ 223 w 240"/>
                  <a:gd name="T37" fmla="*/ 79 h 202"/>
                  <a:gd name="T38" fmla="*/ 223 w 240"/>
                  <a:gd name="T39" fmla="*/ 87 h 202"/>
                  <a:gd name="T40" fmla="*/ 231 w 240"/>
                  <a:gd name="T41" fmla="*/ 93 h 202"/>
                  <a:gd name="T42" fmla="*/ 221 w 240"/>
                  <a:gd name="T43" fmla="*/ 104 h 202"/>
                  <a:gd name="T44" fmla="*/ 237 w 240"/>
                  <a:gd name="T45" fmla="*/ 110 h 202"/>
                  <a:gd name="T46" fmla="*/ 233 w 240"/>
                  <a:gd name="T47" fmla="*/ 112 h 202"/>
                  <a:gd name="T48" fmla="*/ 237 w 240"/>
                  <a:gd name="T49" fmla="*/ 118 h 202"/>
                  <a:gd name="T50" fmla="*/ 240 w 240"/>
                  <a:gd name="T51" fmla="*/ 129 h 202"/>
                  <a:gd name="T52" fmla="*/ 227 w 240"/>
                  <a:gd name="T53" fmla="*/ 139 h 202"/>
                  <a:gd name="T54" fmla="*/ 215 w 240"/>
                  <a:gd name="T55" fmla="*/ 143 h 202"/>
                  <a:gd name="T56" fmla="*/ 194 w 240"/>
                  <a:gd name="T57" fmla="*/ 143 h 202"/>
                  <a:gd name="T58" fmla="*/ 200 w 240"/>
                  <a:gd name="T59" fmla="*/ 166 h 202"/>
                  <a:gd name="T60" fmla="*/ 187 w 240"/>
                  <a:gd name="T61" fmla="*/ 177 h 202"/>
                  <a:gd name="T62" fmla="*/ 177 w 240"/>
                  <a:gd name="T63" fmla="*/ 179 h 202"/>
                  <a:gd name="T64" fmla="*/ 177 w 240"/>
                  <a:gd name="T65" fmla="*/ 189 h 202"/>
                  <a:gd name="T66" fmla="*/ 165 w 240"/>
                  <a:gd name="T67" fmla="*/ 202 h 202"/>
                  <a:gd name="T68" fmla="*/ 165 w 240"/>
                  <a:gd name="T69" fmla="*/ 200 h 202"/>
                  <a:gd name="T70" fmla="*/ 154 w 240"/>
                  <a:gd name="T71" fmla="*/ 191 h 202"/>
                  <a:gd name="T72" fmla="*/ 160 w 240"/>
                  <a:gd name="T73" fmla="*/ 181 h 202"/>
                  <a:gd name="T74" fmla="*/ 154 w 240"/>
                  <a:gd name="T75" fmla="*/ 171 h 202"/>
                  <a:gd name="T76" fmla="*/ 140 w 240"/>
                  <a:gd name="T77" fmla="*/ 171 h 202"/>
                  <a:gd name="T78" fmla="*/ 135 w 240"/>
                  <a:gd name="T79" fmla="*/ 160 h 202"/>
                  <a:gd name="T80" fmla="*/ 140 w 240"/>
                  <a:gd name="T81" fmla="*/ 148 h 202"/>
                  <a:gd name="T82" fmla="*/ 112 w 240"/>
                  <a:gd name="T83" fmla="*/ 131 h 202"/>
                  <a:gd name="T84" fmla="*/ 100 w 240"/>
                  <a:gd name="T85" fmla="*/ 141 h 202"/>
                  <a:gd name="T86" fmla="*/ 81 w 240"/>
                  <a:gd name="T87" fmla="*/ 123 h 202"/>
                  <a:gd name="T88" fmla="*/ 81 w 240"/>
                  <a:gd name="T89" fmla="*/ 125 h 202"/>
                  <a:gd name="T90" fmla="*/ 81 w 240"/>
                  <a:gd name="T91" fmla="*/ 118 h 202"/>
                  <a:gd name="T92" fmla="*/ 69 w 240"/>
                  <a:gd name="T93" fmla="*/ 104 h 202"/>
                  <a:gd name="T94" fmla="*/ 67 w 240"/>
                  <a:gd name="T95" fmla="*/ 91 h 202"/>
                  <a:gd name="T96" fmla="*/ 60 w 240"/>
                  <a:gd name="T97" fmla="*/ 81 h 202"/>
                  <a:gd name="T98" fmla="*/ 54 w 240"/>
                  <a:gd name="T99" fmla="*/ 85 h 202"/>
                  <a:gd name="T100" fmla="*/ 48 w 240"/>
                  <a:gd name="T101" fmla="*/ 87 h 202"/>
                  <a:gd name="T102" fmla="*/ 23 w 240"/>
                  <a:gd name="T103" fmla="*/ 64 h 202"/>
                  <a:gd name="T104" fmla="*/ 14 w 240"/>
                  <a:gd name="T105" fmla="*/ 62 h 202"/>
                  <a:gd name="T106" fmla="*/ 2 w 240"/>
                  <a:gd name="T107" fmla="*/ 64 h 202"/>
                  <a:gd name="T108" fmla="*/ 2 w 240"/>
                  <a:gd name="T109" fmla="*/ 54 h 202"/>
                  <a:gd name="T110" fmla="*/ 0 w 240"/>
                  <a:gd name="T111" fmla="*/ 5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02">
                    <a:moveTo>
                      <a:pt x="0" y="52"/>
                    </a:moveTo>
                    <a:lnTo>
                      <a:pt x="12" y="48"/>
                    </a:lnTo>
                    <a:lnTo>
                      <a:pt x="27" y="54"/>
                    </a:lnTo>
                    <a:lnTo>
                      <a:pt x="44" y="48"/>
                    </a:lnTo>
                    <a:lnTo>
                      <a:pt x="44" y="29"/>
                    </a:lnTo>
                    <a:lnTo>
                      <a:pt x="69" y="21"/>
                    </a:lnTo>
                    <a:lnTo>
                      <a:pt x="83" y="16"/>
                    </a:lnTo>
                    <a:lnTo>
                      <a:pt x="102" y="8"/>
                    </a:lnTo>
                    <a:lnTo>
                      <a:pt x="112" y="0"/>
                    </a:lnTo>
                    <a:lnTo>
                      <a:pt x="121" y="6"/>
                    </a:lnTo>
                    <a:lnTo>
                      <a:pt x="140" y="6"/>
                    </a:lnTo>
                    <a:lnTo>
                      <a:pt x="144" y="14"/>
                    </a:lnTo>
                    <a:lnTo>
                      <a:pt x="154" y="12"/>
                    </a:lnTo>
                    <a:lnTo>
                      <a:pt x="160" y="35"/>
                    </a:lnTo>
                    <a:lnTo>
                      <a:pt x="171" y="50"/>
                    </a:lnTo>
                    <a:lnTo>
                      <a:pt x="187" y="56"/>
                    </a:lnTo>
                    <a:lnTo>
                      <a:pt x="200" y="68"/>
                    </a:lnTo>
                    <a:lnTo>
                      <a:pt x="212" y="75"/>
                    </a:lnTo>
                    <a:lnTo>
                      <a:pt x="223" y="79"/>
                    </a:lnTo>
                    <a:lnTo>
                      <a:pt x="223" y="87"/>
                    </a:lnTo>
                    <a:lnTo>
                      <a:pt x="231" y="93"/>
                    </a:lnTo>
                    <a:lnTo>
                      <a:pt x="221" y="104"/>
                    </a:lnTo>
                    <a:lnTo>
                      <a:pt x="237" y="110"/>
                    </a:lnTo>
                    <a:lnTo>
                      <a:pt x="233" y="112"/>
                    </a:lnTo>
                    <a:lnTo>
                      <a:pt x="237" y="118"/>
                    </a:lnTo>
                    <a:lnTo>
                      <a:pt x="240" y="129"/>
                    </a:lnTo>
                    <a:lnTo>
                      <a:pt x="227" y="139"/>
                    </a:lnTo>
                    <a:lnTo>
                      <a:pt x="215" y="143"/>
                    </a:lnTo>
                    <a:lnTo>
                      <a:pt x="194" y="143"/>
                    </a:lnTo>
                    <a:lnTo>
                      <a:pt x="200" y="166"/>
                    </a:lnTo>
                    <a:lnTo>
                      <a:pt x="187" y="177"/>
                    </a:lnTo>
                    <a:lnTo>
                      <a:pt x="177" y="179"/>
                    </a:lnTo>
                    <a:lnTo>
                      <a:pt x="177" y="189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54" y="191"/>
                    </a:lnTo>
                    <a:lnTo>
                      <a:pt x="160" y="181"/>
                    </a:lnTo>
                    <a:lnTo>
                      <a:pt x="154" y="171"/>
                    </a:lnTo>
                    <a:lnTo>
                      <a:pt x="140" y="171"/>
                    </a:lnTo>
                    <a:lnTo>
                      <a:pt x="135" y="160"/>
                    </a:lnTo>
                    <a:lnTo>
                      <a:pt x="140" y="148"/>
                    </a:lnTo>
                    <a:lnTo>
                      <a:pt x="112" y="131"/>
                    </a:lnTo>
                    <a:lnTo>
                      <a:pt x="100" y="141"/>
                    </a:lnTo>
                    <a:lnTo>
                      <a:pt x="81" y="123"/>
                    </a:lnTo>
                    <a:lnTo>
                      <a:pt x="81" y="125"/>
                    </a:lnTo>
                    <a:lnTo>
                      <a:pt x="81" y="118"/>
                    </a:lnTo>
                    <a:lnTo>
                      <a:pt x="69" y="104"/>
                    </a:lnTo>
                    <a:lnTo>
                      <a:pt x="67" y="91"/>
                    </a:lnTo>
                    <a:lnTo>
                      <a:pt x="60" y="81"/>
                    </a:lnTo>
                    <a:lnTo>
                      <a:pt x="54" y="85"/>
                    </a:lnTo>
                    <a:lnTo>
                      <a:pt x="48" y="87"/>
                    </a:lnTo>
                    <a:lnTo>
                      <a:pt x="23" y="64"/>
                    </a:lnTo>
                    <a:lnTo>
                      <a:pt x="14" y="62"/>
                    </a:lnTo>
                    <a:lnTo>
                      <a:pt x="2" y="64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3BC2C479-72A9-4694-ACC7-28757819F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3455"/>
                <a:ext cx="94" cy="90"/>
              </a:xfrm>
              <a:custGeom>
                <a:avLst/>
                <a:gdLst>
                  <a:gd name="T0" fmla="*/ 0 w 94"/>
                  <a:gd name="T1" fmla="*/ 50 h 90"/>
                  <a:gd name="T2" fmla="*/ 23 w 94"/>
                  <a:gd name="T3" fmla="*/ 32 h 90"/>
                  <a:gd name="T4" fmla="*/ 23 w 94"/>
                  <a:gd name="T5" fmla="*/ 15 h 90"/>
                  <a:gd name="T6" fmla="*/ 44 w 94"/>
                  <a:gd name="T7" fmla="*/ 0 h 90"/>
                  <a:gd name="T8" fmla="*/ 56 w 94"/>
                  <a:gd name="T9" fmla="*/ 7 h 90"/>
                  <a:gd name="T10" fmla="*/ 83 w 94"/>
                  <a:gd name="T11" fmla="*/ 7 h 90"/>
                  <a:gd name="T12" fmla="*/ 83 w 94"/>
                  <a:gd name="T13" fmla="*/ 17 h 90"/>
                  <a:gd name="T14" fmla="*/ 94 w 94"/>
                  <a:gd name="T15" fmla="*/ 27 h 90"/>
                  <a:gd name="T16" fmla="*/ 85 w 94"/>
                  <a:gd name="T17" fmla="*/ 40 h 90"/>
                  <a:gd name="T18" fmla="*/ 94 w 94"/>
                  <a:gd name="T19" fmla="*/ 54 h 90"/>
                  <a:gd name="T20" fmla="*/ 90 w 94"/>
                  <a:gd name="T21" fmla="*/ 57 h 90"/>
                  <a:gd name="T22" fmla="*/ 65 w 94"/>
                  <a:gd name="T23" fmla="*/ 65 h 90"/>
                  <a:gd name="T24" fmla="*/ 65 w 94"/>
                  <a:gd name="T25" fmla="*/ 84 h 90"/>
                  <a:gd name="T26" fmla="*/ 48 w 94"/>
                  <a:gd name="T27" fmla="*/ 90 h 90"/>
                  <a:gd name="T28" fmla="*/ 33 w 94"/>
                  <a:gd name="T29" fmla="*/ 84 h 90"/>
                  <a:gd name="T30" fmla="*/ 21 w 94"/>
                  <a:gd name="T31" fmla="*/ 88 h 90"/>
                  <a:gd name="T32" fmla="*/ 4 w 94"/>
                  <a:gd name="T33" fmla="*/ 77 h 90"/>
                  <a:gd name="T34" fmla="*/ 4 w 94"/>
                  <a:gd name="T35" fmla="*/ 77 h 90"/>
                  <a:gd name="T36" fmla="*/ 2 w 94"/>
                  <a:gd name="T37" fmla="*/ 67 h 90"/>
                  <a:gd name="T38" fmla="*/ 6 w 94"/>
                  <a:gd name="T39" fmla="*/ 65 h 90"/>
                  <a:gd name="T40" fmla="*/ 6 w 94"/>
                  <a:gd name="T41" fmla="*/ 52 h 90"/>
                  <a:gd name="T42" fmla="*/ 0 w 94"/>
                  <a:gd name="T43" fmla="*/ 5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90">
                    <a:moveTo>
                      <a:pt x="0" y="50"/>
                    </a:moveTo>
                    <a:lnTo>
                      <a:pt x="23" y="32"/>
                    </a:lnTo>
                    <a:lnTo>
                      <a:pt x="23" y="15"/>
                    </a:lnTo>
                    <a:lnTo>
                      <a:pt x="44" y="0"/>
                    </a:lnTo>
                    <a:lnTo>
                      <a:pt x="56" y="7"/>
                    </a:lnTo>
                    <a:lnTo>
                      <a:pt x="83" y="7"/>
                    </a:lnTo>
                    <a:lnTo>
                      <a:pt x="83" y="17"/>
                    </a:lnTo>
                    <a:lnTo>
                      <a:pt x="94" y="27"/>
                    </a:lnTo>
                    <a:lnTo>
                      <a:pt x="85" y="40"/>
                    </a:lnTo>
                    <a:lnTo>
                      <a:pt x="94" y="54"/>
                    </a:lnTo>
                    <a:lnTo>
                      <a:pt x="90" y="57"/>
                    </a:lnTo>
                    <a:lnTo>
                      <a:pt x="65" y="65"/>
                    </a:lnTo>
                    <a:lnTo>
                      <a:pt x="65" y="84"/>
                    </a:lnTo>
                    <a:lnTo>
                      <a:pt x="48" y="90"/>
                    </a:lnTo>
                    <a:lnTo>
                      <a:pt x="33" y="84"/>
                    </a:lnTo>
                    <a:lnTo>
                      <a:pt x="21" y="88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2" y="67"/>
                    </a:lnTo>
                    <a:lnTo>
                      <a:pt x="6" y="65"/>
                    </a:lnTo>
                    <a:lnTo>
                      <a:pt x="6" y="52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AFD8C0EB-EE95-4CE3-BAE7-41770CD61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3409"/>
                <a:ext cx="142" cy="103"/>
              </a:xfrm>
              <a:custGeom>
                <a:avLst/>
                <a:gdLst>
                  <a:gd name="T0" fmla="*/ 55 w 142"/>
                  <a:gd name="T1" fmla="*/ 13 h 103"/>
                  <a:gd name="T2" fmla="*/ 71 w 142"/>
                  <a:gd name="T3" fmla="*/ 34 h 103"/>
                  <a:gd name="T4" fmla="*/ 86 w 142"/>
                  <a:gd name="T5" fmla="*/ 28 h 103"/>
                  <a:gd name="T6" fmla="*/ 92 w 142"/>
                  <a:gd name="T7" fmla="*/ 34 h 103"/>
                  <a:gd name="T8" fmla="*/ 101 w 142"/>
                  <a:gd name="T9" fmla="*/ 23 h 103"/>
                  <a:gd name="T10" fmla="*/ 113 w 142"/>
                  <a:gd name="T11" fmla="*/ 36 h 103"/>
                  <a:gd name="T12" fmla="*/ 126 w 142"/>
                  <a:gd name="T13" fmla="*/ 36 h 103"/>
                  <a:gd name="T14" fmla="*/ 128 w 142"/>
                  <a:gd name="T15" fmla="*/ 53 h 103"/>
                  <a:gd name="T16" fmla="*/ 142 w 142"/>
                  <a:gd name="T17" fmla="*/ 57 h 103"/>
                  <a:gd name="T18" fmla="*/ 140 w 142"/>
                  <a:gd name="T19" fmla="*/ 80 h 103"/>
                  <a:gd name="T20" fmla="*/ 140 w 142"/>
                  <a:gd name="T21" fmla="*/ 94 h 103"/>
                  <a:gd name="T22" fmla="*/ 130 w 142"/>
                  <a:gd name="T23" fmla="*/ 96 h 103"/>
                  <a:gd name="T24" fmla="*/ 126 w 142"/>
                  <a:gd name="T25" fmla="*/ 88 h 103"/>
                  <a:gd name="T26" fmla="*/ 107 w 142"/>
                  <a:gd name="T27" fmla="*/ 88 h 103"/>
                  <a:gd name="T28" fmla="*/ 98 w 142"/>
                  <a:gd name="T29" fmla="*/ 82 h 103"/>
                  <a:gd name="T30" fmla="*/ 88 w 142"/>
                  <a:gd name="T31" fmla="*/ 90 h 103"/>
                  <a:gd name="T32" fmla="*/ 69 w 142"/>
                  <a:gd name="T33" fmla="*/ 98 h 103"/>
                  <a:gd name="T34" fmla="*/ 55 w 142"/>
                  <a:gd name="T35" fmla="*/ 103 h 103"/>
                  <a:gd name="T36" fmla="*/ 59 w 142"/>
                  <a:gd name="T37" fmla="*/ 100 h 103"/>
                  <a:gd name="T38" fmla="*/ 50 w 142"/>
                  <a:gd name="T39" fmla="*/ 86 h 103"/>
                  <a:gd name="T40" fmla="*/ 59 w 142"/>
                  <a:gd name="T41" fmla="*/ 73 h 103"/>
                  <a:gd name="T42" fmla="*/ 48 w 142"/>
                  <a:gd name="T43" fmla="*/ 63 h 103"/>
                  <a:gd name="T44" fmla="*/ 48 w 142"/>
                  <a:gd name="T45" fmla="*/ 53 h 103"/>
                  <a:gd name="T46" fmla="*/ 21 w 142"/>
                  <a:gd name="T47" fmla="*/ 53 h 103"/>
                  <a:gd name="T48" fmla="*/ 9 w 142"/>
                  <a:gd name="T49" fmla="*/ 46 h 103"/>
                  <a:gd name="T50" fmla="*/ 0 w 142"/>
                  <a:gd name="T51" fmla="*/ 34 h 103"/>
                  <a:gd name="T52" fmla="*/ 11 w 142"/>
                  <a:gd name="T53" fmla="*/ 23 h 103"/>
                  <a:gd name="T54" fmla="*/ 9 w 142"/>
                  <a:gd name="T55" fmla="*/ 11 h 103"/>
                  <a:gd name="T56" fmla="*/ 28 w 142"/>
                  <a:gd name="T57" fmla="*/ 11 h 103"/>
                  <a:gd name="T58" fmla="*/ 34 w 142"/>
                  <a:gd name="T59" fmla="*/ 0 h 103"/>
                  <a:gd name="T60" fmla="*/ 55 w 142"/>
                  <a:gd name="T6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" h="103">
                    <a:moveTo>
                      <a:pt x="55" y="13"/>
                    </a:moveTo>
                    <a:lnTo>
                      <a:pt x="71" y="34"/>
                    </a:lnTo>
                    <a:lnTo>
                      <a:pt x="86" y="28"/>
                    </a:lnTo>
                    <a:lnTo>
                      <a:pt x="92" y="34"/>
                    </a:lnTo>
                    <a:lnTo>
                      <a:pt x="101" y="23"/>
                    </a:lnTo>
                    <a:lnTo>
                      <a:pt x="113" y="36"/>
                    </a:lnTo>
                    <a:lnTo>
                      <a:pt x="126" y="36"/>
                    </a:lnTo>
                    <a:lnTo>
                      <a:pt x="128" y="53"/>
                    </a:lnTo>
                    <a:lnTo>
                      <a:pt x="142" y="57"/>
                    </a:lnTo>
                    <a:lnTo>
                      <a:pt x="140" y="80"/>
                    </a:lnTo>
                    <a:lnTo>
                      <a:pt x="140" y="94"/>
                    </a:lnTo>
                    <a:lnTo>
                      <a:pt x="130" y="96"/>
                    </a:lnTo>
                    <a:lnTo>
                      <a:pt x="126" y="88"/>
                    </a:lnTo>
                    <a:lnTo>
                      <a:pt x="107" y="88"/>
                    </a:lnTo>
                    <a:lnTo>
                      <a:pt x="98" y="82"/>
                    </a:lnTo>
                    <a:lnTo>
                      <a:pt x="88" y="90"/>
                    </a:lnTo>
                    <a:lnTo>
                      <a:pt x="69" y="98"/>
                    </a:lnTo>
                    <a:lnTo>
                      <a:pt x="55" y="103"/>
                    </a:lnTo>
                    <a:lnTo>
                      <a:pt x="59" y="100"/>
                    </a:lnTo>
                    <a:lnTo>
                      <a:pt x="50" y="86"/>
                    </a:lnTo>
                    <a:lnTo>
                      <a:pt x="59" y="73"/>
                    </a:lnTo>
                    <a:lnTo>
                      <a:pt x="48" y="63"/>
                    </a:lnTo>
                    <a:lnTo>
                      <a:pt x="48" y="53"/>
                    </a:lnTo>
                    <a:lnTo>
                      <a:pt x="21" y="53"/>
                    </a:lnTo>
                    <a:lnTo>
                      <a:pt x="9" y="46"/>
                    </a:lnTo>
                    <a:lnTo>
                      <a:pt x="0" y="34"/>
                    </a:lnTo>
                    <a:lnTo>
                      <a:pt x="11" y="23"/>
                    </a:lnTo>
                    <a:lnTo>
                      <a:pt x="9" y="11"/>
                    </a:lnTo>
                    <a:lnTo>
                      <a:pt x="28" y="11"/>
                    </a:lnTo>
                    <a:lnTo>
                      <a:pt x="34" y="0"/>
                    </a:lnTo>
                    <a:lnTo>
                      <a:pt x="55" y="1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2636E0C9-5D02-4E29-B275-F9C2D117B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" y="3434"/>
                <a:ext cx="137" cy="167"/>
              </a:xfrm>
              <a:custGeom>
                <a:avLst/>
                <a:gdLst>
                  <a:gd name="T0" fmla="*/ 100 w 137"/>
                  <a:gd name="T1" fmla="*/ 153 h 167"/>
                  <a:gd name="T2" fmla="*/ 94 w 137"/>
                  <a:gd name="T3" fmla="*/ 138 h 167"/>
                  <a:gd name="T4" fmla="*/ 94 w 137"/>
                  <a:gd name="T5" fmla="*/ 125 h 167"/>
                  <a:gd name="T6" fmla="*/ 119 w 137"/>
                  <a:gd name="T7" fmla="*/ 117 h 167"/>
                  <a:gd name="T8" fmla="*/ 123 w 137"/>
                  <a:gd name="T9" fmla="*/ 90 h 167"/>
                  <a:gd name="T10" fmla="*/ 125 w 137"/>
                  <a:gd name="T11" fmla="*/ 73 h 167"/>
                  <a:gd name="T12" fmla="*/ 135 w 137"/>
                  <a:gd name="T13" fmla="*/ 63 h 167"/>
                  <a:gd name="T14" fmla="*/ 137 w 137"/>
                  <a:gd name="T15" fmla="*/ 30 h 167"/>
                  <a:gd name="T16" fmla="*/ 125 w 137"/>
                  <a:gd name="T17" fmla="*/ 28 h 167"/>
                  <a:gd name="T18" fmla="*/ 129 w 137"/>
                  <a:gd name="T19" fmla="*/ 15 h 167"/>
                  <a:gd name="T20" fmla="*/ 108 w 137"/>
                  <a:gd name="T21" fmla="*/ 11 h 167"/>
                  <a:gd name="T22" fmla="*/ 91 w 137"/>
                  <a:gd name="T23" fmla="*/ 0 h 167"/>
                  <a:gd name="T24" fmla="*/ 73 w 137"/>
                  <a:gd name="T25" fmla="*/ 23 h 167"/>
                  <a:gd name="T26" fmla="*/ 66 w 137"/>
                  <a:gd name="T27" fmla="*/ 44 h 167"/>
                  <a:gd name="T28" fmla="*/ 54 w 137"/>
                  <a:gd name="T29" fmla="*/ 46 h 167"/>
                  <a:gd name="T30" fmla="*/ 41 w 137"/>
                  <a:gd name="T31" fmla="*/ 38 h 167"/>
                  <a:gd name="T32" fmla="*/ 27 w 137"/>
                  <a:gd name="T33" fmla="*/ 46 h 167"/>
                  <a:gd name="T34" fmla="*/ 25 w 137"/>
                  <a:gd name="T35" fmla="*/ 71 h 167"/>
                  <a:gd name="T36" fmla="*/ 10 w 137"/>
                  <a:gd name="T37" fmla="*/ 96 h 167"/>
                  <a:gd name="T38" fmla="*/ 0 w 137"/>
                  <a:gd name="T39" fmla="*/ 107 h 167"/>
                  <a:gd name="T40" fmla="*/ 0 w 137"/>
                  <a:gd name="T41" fmla="*/ 107 h 167"/>
                  <a:gd name="T42" fmla="*/ 16 w 137"/>
                  <a:gd name="T43" fmla="*/ 113 h 167"/>
                  <a:gd name="T44" fmla="*/ 29 w 137"/>
                  <a:gd name="T45" fmla="*/ 125 h 167"/>
                  <a:gd name="T46" fmla="*/ 41 w 137"/>
                  <a:gd name="T47" fmla="*/ 132 h 167"/>
                  <a:gd name="T48" fmla="*/ 52 w 137"/>
                  <a:gd name="T49" fmla="*/ 136 h 167"/>
                  <a:gd name="T50" fmla="*/ 52 w 137"/>
                  <a:gd name="T51" fmla="*/ 144 h 167"/>
                  <a:gd name="T52" fmla="*/ 60 w 137"/>
                  <a:gd name="T53" fmla="*/ 150 h 167"/>
                  <a:gd name="T54" fmla="*/ 50 w 137"/>
                  <a:gd name="T55" fmla="*/ 161 h 167"/>
                  <a:gd name="T56" fmla="*/ 66 w 137"/>
                  <a:gd name="T57" fmla="*/ 167 h 167"/>
                  <a:gd name="T58" fmla="*/ 100 w 137"/>
                  <a:gd name="T59" fmla="*/ 15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7" h="167">
                    <a:moveTo>
                      <a:pt x="100" y="153"/>
                    </a:moveTo>
                    <a:lnTo>
                      <a:pt x="94" y="138"/>
                    </a:lnTo>
                    <a:lnTo>
                      <a:pt x="94" y="125"/>
                    </a:lnTo>
                    <a:lnTo>
                      <a:pt x="119" y="117"/>
                    </a:lnTo>
                    <a:lnTo>
                      <a:pt x="123" y="90"/>
                    </a:lnTo>
                    <a:lnTo>
                      <a:pt x="125" y="73"/>
                    </a:lnTo>
                    <a:lnTo>
                      <a:pt x="135" y="63"/>
                    </a:lnTo>
                    <a:lnTo>
                      <a:pt x="137" y="30"/>
                    </a:lnTo>
                    <a:lnTo>
                      <a:pt x="125" y="28"/>
                    </a:lnTo>
                    <a:lnTo>
                      <a:pt x="129" y="15"/>
                    </a:lnTo>
                    <a:lnTo>
                      <a:pt x="108" y="11"/>
                    </a:lnTo>
                    <a:lnTo>
                      <a:pt x="91" y="0"/>
                    </a:lnTo>
                    <a:lnTo>
                      <a:pt x="73" y="23"/>
                    </a:lnTo>
                    <a:lnTo>
                      <a:pt x="66" y="44"/>
                    </a:lnTo>
                    <a:lnTo>
                      <a:pt x="54" y="46"/>
                    </a:lnTo>
                    <a:lnTo>
                      <a:pt x="41" y="38"/>
                    </a:lnTo>
                    <a:lnTo>
                      <a:pt x="27" y="46"/>
                    </a:lnTo>
                    <a:lnTo>
                      <a:pt x="25" y="71"/>
                    </a:lnTo>
                    <a:lnTo>
                      <a:pt x="10" y="96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16" y="113"/>
                    </a:lnTo>
                    <a:lnTo>
                      <a:pt x="29" y="125"/>
                    </a:lnTo>
                    <a:lnTo>
                      <a:pt x="41" y="132"/>
                    </a:lnTo>
                    <a:lnTo>
                      <a:pt x="52" y="136"/>
                    </a:lnTo>
                    <a:lnTo>
                      <a:pt x="52" y="144"/>
                    </a:lnTo>
                    <a:lnTo>
                      <a:pt x="60" y="150"/>
                    </a:lnTo>
                    <a:lnTo>
                      <a:pt x="50" y="161"/>
                    </a:lnTo>
                    <a:lnTo>
                      <a:pt x="66" y="167"/>
                    </a:lnTo>
                    <a:lnTo>
                      <a:pt x="100" y="15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BABD98A7-D5C3-4D8C-9C96-A41DC7911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3676"/>
                <a:ext cx="605" cy="538"/>
              </a:xfrm>
              <a:custGeom>
                <a:avLst/>
                <a:gdLst>
                  <a:gd name="T0" fmla="*/ 23 w 290"/>
                  <a:gd name="T1" fmla="*/ 178 h 258"/>
                  <a:gd name="T2" fmla="*/ 28 w 290"/>
                  <a:gd name="T3" fmla="*/ 185 h 258"/>
                  <a:gd name="T4" fmla="*/ 45 w 290"/>
                  <a:gd name="T5" fmla="*/ 192 h 258"/>
                  <a:gd name="T6" fmla="*/ 67 w 290"/>
                  <a:gd name="T7" fmla="*/ 202 h 258"/>
                  <a:gd name="T8" fmla="*/ 85 w 290"/>
                  <a:gd name="T9" fmla="*/ 210 h 258"/>
                  <a:gd name="T10" fmla="*/ 97 w 290"/>
                  <a:gd name="T11" fmla="*/ 222 h 258"/>
                  <a:gd name="T12" fmla="*/ 107 w 290"/>
                  <a:gd name="T13" fmla="*/ 223 h 258"/>
                  <a:gd name="T14" fmla="*/ 113 w 290"/>
                  <a:gd name="T15" fmla="*/ 212 h 258"/>
                  <a:gd name="T16" fmla="*/ 133 w 290"/>
                  <a:gd name="T17" fmla="*/ 184 h 258"/>
                  <a:gd name="T18" fmla="*/ 161 w 290"/>
                  <a:gd name="T19" fmla="*/ 129 h 258"/>
                  <a:gd name="T20" fmla="*/ 157 w 290"/>
                  <a:gd name="T21" fmla="*/ 110 h 258"/>
                  <a:gd name="T22" fmla="*/ 158 w 290"/>
                  <a:gd name="T23" fmla="*/ 69 h 258"/>
                  <a:gd name="T24" fmla="*/ 146 w 290"/>
                  <a:gd name="T25" fmla="*/ 51 h 258"/>
                  <a:gd name="T26" fmla="*/ 161 w 290"/>
                  <a:gd name="T27" fmla="*/ 48 h 258"/>
                  <a:gd name="T28" fmla="*/ 166 w 290"/>
                  <a:gd name="T29" fmla="*/ 38 h 258"/>
                  <a:gd name="T30" fmla="*/ 182 w 290"/>
                  <a:gd name="T31" fmla="*/ 37 h 258"/>
                  <a:gd name="T32" fmla="*/ 186 w 290"/>
                  <a:gd name="T33" fmla="*/ 25 h 258"/>
                  <a:gd name="T34" fmla="*/ 198 w 290"/>
                  <a:gd name="T35" fmla="*/ 32 h 258"/>
                  <a:gd name="T36" fmla="*/ 206 w 290"/>
                  <a:gd name="T37" fmla="*/ 32 h 258"/>
                  <a:gd name="T38" fmla="*/ 219 w 290"/>
                  <a:gd name="T39" fmla="*/ 26 h 258"/>
                  <a:gd name="T40" fmla="*/ 232 w 290"/>
                  <a:gd name="T41" fmla="*/ 25 h 258"/>
                  <a:gd name="T42" fmla="*/ 236 w 290"/>
                  <a:gd name="T43" fmla="*/ 13 h 258"/>
                  <a:gd name="T44" fmla="*/ 249 w 290"/>
                  <a:gd name="T45" fmla="*/ 0 h 258"/>
                  <a:gd name="T46" fmla="*/ 250 w 290"/>
                  <a:gd name="T47" fmla="*/ 11 h 258"/>
                  <a:gd name="T48" fmla="*/ 255 w 290"/>
                  <a:gd name="T49" fmla="*/ 23 h 258"/>
                  <a:gd name="T50" fmla="*/ 265 w 290"/>
                  <a:gd name="T51" fmla="*/ 40 h 258"/>
                  <a:gd name="T52" fmla="*/ 273 w 290"/>
                  <a:gd name="T53" fmla="*/ 50 h 258"/>
                  <a:gd name="T54" fmla="*/ 289 w 290"/>
                  <a:gd name="T55" fmla="*/ 59 h 258"/>
                  <a:gd name="T56" fmla="*/ 288 w 290"/>
                  <a:gd name="T57" fmla="*/ 75 h 258"/>
                  <a:gd name="T58" fmla="*/ 265 w 290"/>
                  <a:gd name="T59" fmla="*/ 99 h 258"/>
                  <a:gd name="T60" fmla="*/ 255 w 290"/>
                  <a:gd name="T61" fmla="*/ 114 h 258"/>
                  <a:gd name="T62" fmla="*/ 266 w 290"/>
                  <a:gd name="T63" fmla="*/ 129 h 258"/>
                  <a:gd name="T64" fmla="*/ 252 w 290"/>
                  <a:gd name="T65" fmla="*/ 153 h 258"/>
                  <a:gd name="T66" fmla="*/ 233 w 290"/>
                  <a:gd name="T67" fmla="*/ 170 h 258"/>
                  <a:gd name="T68" fmla="*/ 221 w 290"/>
                  <a:gd name="T69" fmla="*/ 190 h 258"/>
                  <a:gd name="T70" fmla="*/ 195 w 290"/>
                  <a:gd name="T71" fmla="*/ 200 h 258"/>
                  <a:gd name="T72" fmla="*/ 184 w 290"/>
                  <a:gd name="T73" fmla="*/ 208 h 258"/>
                  <a:gd name="T74" fmla="*/ 184 w 290"/>
                  <a:gd name="T75" fmla="*/ 229 h 258"/>
                  <a:gd name="T76" fmla="*/ 182 w 290"/>
                  <a:gd name="T77" fmla="*/ 237 h 258"/>
                  <a:gd name="T78" fmla="*/ 176 w 290"/>
                  <a:gd name="T79" fmla="*/ 246 h 258"/>
                  <a:gd name="T80" fmla="*/ 156 w 290"/>
                  <a:gd name="T81" fmla="*/ 238 h 258"/>
                  <a:gd name="T82" fmla="*/ 122 w 290"/>
                  <a:gd name="T83" fmla="*/ 245 h 258"/>
                  <a:gd name="T84" fmla="*/ 102 w 290"/>
                  <a:gd name="T85" fmla="*/ 257 h 258"/>
                  <a:gd name="T86" fmla="*/ 73 w 290"/>
                  <a:gd name="T87" fmla="*/ 243 h 258"/>
                  <a:gd name="T88" fmla="*/ 58 w 290"/>
                  <a:gd name="T89" fmla="*/ 225 h 258"/>
                  <a:gd name="T90" fmla="*/ 35 w 290"/>
                  <a:gd name="T91" fmla="*/ 219 h 258"/>
                  <a:gd name="T92" fmla="*/ 11 w 290"/>
                  <a:gd name="T93" fmla="*/ 215 h 258"/>
                  <a:gd name="T94" fmla="*/ 0 w 290"/>
                  <a:gd name="T95" fmla="*/ 205 h 258"/>
                  <a:gd name="T96" fmla="*/ 9 w 290"/>
                  <a:gd name="T97" fmla="*/ 19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" h="258">
                    <a:moveTo>
                      <a:pt x="9" y="191"/>
                    </a:moveTo>
                    <a:cubicBezTo>
                      <a:pt x="23" y="178"/>
                      <a:pt x="23" y="178"/>
                      <a:pt x="23" y="178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8" y="185"/>
                      <a:pt x="28" y="185"/>
                      <a:pt x="28" y="185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45" y="192"/>
                      <a:pt x="45" y="192"/>
                      <a:pt x="45" y="192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67" y="202"/>
                      <a:pt x="67" y="202"/>
                      <a:pt x="67" y="202"/>
                    </a:cubicBezTo>
                    <a:cubicBezTo>
                      <a:pt x="77" y="211"/>
                      <a:pt x="77" y="211"/>
                      <a:pt x="77" y="211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102" y="228"/>
                      <a:pt x="102" y="228"/>
                      <a:pt x="102" y="228"/>
                    </a:cubicBezTo>
                    <a:cubicBezTo>
                      <a:pt x="107" y="223"/>
                      <a:pt x="107" y="223"/>
                      <a:pt x="107" y="223"/>
                    </a:cubicBezTo>
                    <a:cubicBezTo>
                      <a:pt x="112" y="223"/>
                      <a:pt x="112" y="223"/>
                      <a:pt x="112" y="223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30" y="194"/>
                      <a:pt x="130" y="194"/>
                      <a:pt x="130" y="194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59" y="156"/>
                      <a:pt x="159" y="156"/>
                      <a:pt x="159" y="156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57" y="110"/>
                      <a:pt x="157" y="110"/>
                      <a:pt x="157" y="110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49" y="63"/>
                      <a:pt x="149" y="63"/>
                      <a:pt x="149" y="63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2" y="39"/>
                      <a:pt x="162" y="39"/>
                      <a:pt x="162" y="39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1" y="31"/>
                      <a:pt x="181" y="31"/>
                      <a:pt x="181" y="31"/>
                    </a:cubicBezTo>
                    <a:cubicBezTo>
                      <a:pt x="186" y="25"/>
                      <a:pt x="186" y="25"/>
                      <a:pt x="186" y="25"/>
                    </a:cubicBezTo>
                    <a:cubicBezTo>
                      <a:pt x="188" y="32"/>
                      <a:pt x="188" y="32"/>
                      <a:pt x="188" y="32"/>
                    </a:cubicBezTo>
                    <a:cubicBezTo>
                      <a:pt x="198" y="32"/>
                      <a:pt x="198" y="32"/>
                      <a:pt x="198" y="32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16" y="32"/>
                      <a:pt x="216" y="32"/>
                      <a:pt x="216" y="32"/>
                    </a:cubicBezTo>
                    <a:cubicBezTo>
                      <a:pt x="219" y="26"/>
                      <a:pt x="219" y="26"/>
                      <a:pt x="219" y="26"/>
                    </a:cubicBezTo>
                    <a:cubicBezTo>
                      <a:pt x="226" y="31"/>
                      <a:pt x="226" y="31"/>
                      <a:pt x="226" y="31"/>
                    </a:cubicBezTo>
                    <a:cubicBezTo>
                      <a:pt x="232" y="25"/>
                      <a:pt x="232" y="25"/>
                      <a:pt x="232" y="25"/>
                    </a:cubicBezTo>
                    <a:cubicBezTo>
                      <a:pt x="238" y="25"/>
                      <a:pt x="238" y="25"/>
                      <a:pt x="238" y="25"/>
                    </a:cubicBezTo>
                    <a:cubicBezTo>
                      <a:pt x="236" y="13"/>
                      <a:pt x="236" y="13"/>
                      <a:pt x="236" y="13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7" y="4"/>
                      <a:pt x="257" y="4"/>
                      <a:pt x="257" y="4"/>
                    </a:cubicBezTo>
                    <a:cubicBezTo>
                      <a:pt x="250" y="11"/>
                      <a:pt x="250" y="11"/>
                      <a:pt x="250" y="11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55" y="23"/>
                      <a:pt x="255" y="23"/>
                      <a:pt x="255" y="23"/>
                    </a:cubicBezTo>
                    <a:cubicBezTo>
                      <a:pt x="258" y="33"/>
                      <a:pt x="258" y="33"/>
                      <a:pt x="258" y="33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7" y="50"/>
                      <a:pt x="267" y="50"/>
                      <a:pt x="267" y="50"/>
                    </a:cubicBezTo>
                    <a:cubicBezTo>
                      <a:pt x="273" y="50"/>
                      <a:pt x="273" y="50"/>
                      <a:pt x="273" y="50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89" y="59"/>
                      <a:pt x="289" y="59"/>
                      <a:pt x="289" y="59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88" y="75"/>
                      <a:pt x="288" y="75"/>
                      <a:pt x="288" y="75"/>
                    </a:cubicBezTo>
                    <a:cubicBezTo>
                      <a:pt x="279" y="77"/>
                      <a:pt x="279" y="77"/>
                      <a:pt x="279" y="77"/>
                    </a:cubicBezTo>
                    <a:cubicBezTo>
                      <a:pt x="265" y="99"/>
                      <a:pt x="265" y="99"/>
                      <a:pt x="265" y="99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61" y="123"/>
                      <a:pt x="261" y="123"/>
                      <a:pt x="261" y="123"/>
                    </a:cubicBezTo>
                    <a:cubicBezTo>
                      <a:pt x="266" y="129"/>
                      <a:pt x="266" y="129"/>
                      <a:pt x="266" y="129"/>
                    </a:cubicBezTo>
                    <a:cubicBezTo>
                      <a:pt x="265" y="139"/>
                      <a:pt x="265" y="139"/>
                      <a:pt x="265" y="139"/>
                    </a:cubicBezTo>
                    <a:cubicBezTo>
                      <a:pt x="252" y="153"/>
                      <a:pt x="252" y="153"/>
                      <a:pt x="252" y="153"/>
                    </a:cubicBezTo>
                    <a:cubicBezTo>
                      <a:pt x="235" y="160"/>
                      <a:pt x="235" y="160"/>
                      <a:pt x="235" y="160"/>
                    </a:cubicBez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4" y="178"/>
                      <a:pt x="224" y="178"/>
                      <a:pt x="224" y="178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09" y="189"/>
                      <a:pt x="209" y="189"/>
                      <a:pt x="209" y="189"/>
                    </a:cubicBezTo>
                    <a:cubicBezTo>
                      <a:pt x="195" y="200"/>
                      <a:pt x="195" y="200"/>
                      <a:pt x="195" y="200"/>
                    </a:cubicBezTo>
                    <a:cubicBezTo>
                      <a:pt x="184" y="200"/>
                      <a:pt x="184" y="200"/>
                      <a:pt x="184" y="200"/>
                    </a:cubicBezTo>
                    <a:cubicBezTo>
                      <a:pt x="184" y="208"/>
                      <a:pt x="184" y="208"/>
                      <a:pt x="184" y="208"/>
                    </a:cubicBezTo>
                    <a:cubicBezTo>
                      <a:pt x="183" y="214"/>
                      <a:pt x="183" y="214"/>
                      <a:pt x="183" y="214"/>
                    </a:cubicBezTo>
                    <a:cubicBezTo>
                      <a:pt x="184" y="229"/>
                      <a:pt x="184" y="229"/>
                      <a:pt x="184" y="229"/>
                    </a:cubicBezTo>
                    <a:cubicBezTo>
                      <a:pt x="191" y="229"/>
                      <a:pt x="191" y="229"/>
                      <a:pt x="191" y="229"/>
                    </a:cubicBezTo>
                    <a:cubicBezTo>
                      <a:pt x="182" y="237"/>
                      <a:pt x="182" y="237"/>
                      <a:pt x="182" y="237"/>
                    </a:cubicBezTo>
                    <a:cubicBezTo>
                      <a:pt x="181" y="244"/>
                      <a:pt x="181" y="244"/>
                      <a:pt x="181" y="244"/>
                    </a:cubicBezTo>
                    <a:cubicBezTo>
                      <a:pt x="180" y="243"/>
                      <a:pt x="177" y="245"/>
                      <a:pt x="176" y="246"/>
                    </a:cubicBezTo>
                    <a:cubicBezTo>
                      <a:pt x="173" y="247"/>
                      <a:pt x="165" y="248"/>
                      <a:pt x="164" y="244"/>
                    </a:cubicBezTo>
                    <a:cubicBezTo>
                      <a:pt x="164" y="239"/>
                      <a:pt x="159" y="238"/>
                      <a:pt x="156" y="238"/>
                    </a:cubicBezTo>
                    <a:cubicBezTo>
                      <a:pt x="153" y="237"/>
                      <a:pt x="152" y="244"/>
                      <a:pt x="146" y="241"/>
                    </a:cubicBezTo>
                    <a:cubicBezTo>
                      <a:pt x="139" y="237"/>
                      <a:pt x="127" y="243"/>
                      <a:pt x="122" y="245"/>
                    </a:cubicBezTo>
                    <a:cubicBezTo>
                      <a:pt x="117" y="246"/>
                      <a:pt x="115" y="252"/>
                      <a:pt x="112" y="253"/>
                    </a:cubicBezTo>
                    <a:cubicBezTo>
                      <a:pt x="109" y="253"/>
                      <a:pt x="104" y="258"/>
                      <a:pt x="102" y="257"/>
                    </a:cubicBezTo>
                    <a:cubicBezTo>
                      <a:pt x="100" y="257"/>
                      <a:pt x="86" y="254"/>
                      <a:pt x="80" y="251"/>
                    </a:cubicBezTo>
                    <a:cubicBezTo>
                      <a:pt x="74" y="247"/>
                      <a:pt x="74" y="247"/>
                      <a:pt x="73" y="243"/>
                    </a:cubicBezTo>
                    <a:cubicBezTo>
                      <a:pt x="72" y="239"/>
                      <a:pt x="70" y="234"/>
                      <a:pt x="68" y="228"/>
                    </a:cubicBezTo>
                    <a:cubicBezTo>
                      <a:pt x="67" y="223"/>
                      <a:pt x="63" y="225"/>
                      <a:pt x="58" y="225"/>
                    </a:cubicBezTo>
                    <a:cubicBezTo>
                      <a:pt x="52" y="225"/>
                      <a:pt x="48" y="224"/>
                      <a:pt x="47" y="223"/>
                    </a:cubicBezTo>
                    <a:cubicBezTo>
                      <a:pt x="47" y="222"/>
                      <a:pt x="41" y="219"/>
                      <a:pt x="35" y="219"/>
                    </a:cubicBezTo>
                    <a:cubicBezTo>
                      <a:pt x="29" y="220"/>
                      <a:pt x="27" y="220"/>
                      <a:pt x="22" y="219"/>
                    </a:cubicBezTo>
                    <a:cubicBezTo>
                      <a:pt x="16" y="218"/>
                      <a:pt x="15" y="218"/>
                      <a:pt x="11" y="215"/>
                    </a:cubicBezTo>
                    <a:cubicBezTo>
                      <a:pt x="9" y="213"/>
                      <a:pt x="7" y="214"/>
                      <a:pt x="6" y="216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4" y="198"/>
                      <a:pt x="4" y="198"/>
                      <a:pt x="4" y="198"/>
                    </a:cubicBezTo>
                    <a:lnTo>
                      <a:pt x="9" y="19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25D77446-4D14-4C74-A6D2-76E760779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6" y="4039"/>
                <a:ext cx="377" cy="248"/>
              </a:xfrm>
              <a:custGeom>
                <a:avLst/>
                <a:gdLst>
                  <a:gd name="T0" fmla="*/ 0 w 181"/>
                  <a:gd name="T1" fmla="*/ 67 h 119"/>
                  <a:gd name="T2" fmla="*/ 13 w 181"/>
                  <a:gd name="T3" fmla="*/ 68 h 119"/>
                  <a:gd name="T4" fmla="*/ 21 w 181"/>
                  <a:gd name="T5" fmla="*/ 62 h 119"/>
                  <a:gd name="T6" fmla="*/ 21 w 181"/>
                  <a:gd name="T7" fmla="*/ 53 h 119"/>
                  <a:gd name="T8" fmla="*/ 27 w 181"/>
                  <a:gd name="T9" fmla="*/ 52 h 119"/>
                  <a:gd name="T10" fmla="*/ 39 w 181"/>
                  <a:gd name="T11" fmla="*/ 59 h 119"/>
                  <a:gd name="T12" fmla="*/ 53 w 181"/>
                  <a:gd name="T13" fmla="*/ 60 h 119"/>
                  <a:gd name="T14" fmla="*/ 66 w 181"/>
                  <a:gd name="T15" fmla="*/ 59 h 119"/>
                  <a:gd name="T16" fmla="*/ 78 w 181"/>
                  <a:gd name="T17" fmla="*/ 50 h 119"/>
                  <a:gd name="T18" fmla="*/ 85 w 181"/>
                  <a:gd name="T19" fmla="*/ 50 h 119"/>
                  <a:gd name="T20" fmla="*/ 85 w 181"/>
                  <a:gd name="T21" fmla="*/ 40 h 119"/>
                  <a:gd name="T22" fmla="*/ 91 w 181"/>
                  <a:gd name="T23" fmla="*/ 35 h 119"/>
                  <a:gd name="T24" fmla="*/ 90 w 181"/>
                  <a:gd name="T25" fmla="*/ 29 h 119"/>
                  <a:gd name="T26" fmla="*/ 98 w 181"/>
                  <a:gd name="T27" fmla="*/ 26 h 119"/>
                  <a:gd name="T28" fmla="*/ 100 w 181"/>
                  <a:gd name="T29" fmla="*/ 13 h 119"/>
                  <a:gd name="T30" fmla="*/ 108 w 181"/>
                  <a:gd name="T31" fmla="*/ 11 h 119"/>
                  <a:gd name="T32" fmla="*/ 114 w 181"/>
                  <a:gd name="T33" fmla="*/ 11 h 119"/>
                  <a:gd name="T34" fmla="*/ 117 w 181"/>
                  <a:gd name="T35" fmla="*/ 8 h 119"/>
                  <a:gd name="T36" fmla="*/ 127 w 181"/>
                  <a:gd name="T37" fmla="*/ 6 h 119"/>
                  <a:gd name="T38" fmla="*/ 133 w 181"/>
                  <a:gd name="T39" fmla="*/ 4 h 119"/>
                  <a:gd name="T40" fmla="*/ 135 w 181"/>
                  <a:gd name="T41" fmla="*/ 0 h 119"/>
                  <a:gd name="T42" fmla="*/ 144 w 181"/>
                  <a:gd name="T43" fmla="*/ 2 h 119"/>
                  <a:gd name="T44" fmla="*/ 155 w 181"/>
                  <a:gd name="T45" fmla="*/ 5 h 119"/>
                  <a:gd name="T46" fmla="*/ 164 w 181"/>
                  <a:gd name="T47" fmla="*/ 12 h 119"/>
                  <a:gd name="T48" fmla="*/ 176 w 181"/>
                  <a:gd name="T49" fmla="*/ 10 h 119"/>
                  <a:gd name="T50" fmla="*/ 181 w 181"/>
                  <a:gd name="T51" fmla="*/ 17 h 119"/>
                  <a:gd name="T52" fmla="*/ 176 w 181"/>
                  <a:gd name="T53" fmla="*/ 24 h 119"/>
                  <a:gd name="T54" fmla="*/ 172 w 181"/>
                  <a:gd name="T55" fmla="*/ 31 h 119"/>
                  <a:gd name="T56" fmla="*/ 178 w 181"/>
                  <a:gd name="T57" fmla="*/ 42 h 119"/>
                  <a:gd name="T58" fmla="*/ 178 w 181"/>
                  <a:gd name="T59" fmla="*/ 45 h 119"/>
                  <a:gd name="T60" fmla="*/ 172 w 181"/>
                  <a:gd name="T61" fmla="*/ 51 h 119"/>
                  <a:gd name="T62" fmla="*/ 167 w 181"/>
                  <a:gd name="T63" fmla="*/ 59 h 119"/>
                  <a:gd name="T64" fmla="*/ 162 w 181"/>
                  <a:gd name="T65" fmla="*/ 72 h 119"/>
                  <a:gd name="T66" fmla="*/ 169 w 181"/>
                  <a:gd name="T67" fmla="*/ 85 h 119"/>
                  <a:gd name="T68" fmla="*/ 171 w 181"/>
                  <a:gd name="T69" fmla="*/ 99 h 119"/>
                  <a:gd name="T70" fmla="*/ 163 w 181"/>
                  <a:gd name="T71" fmla="*/ 107 h 119"/>
                  <a:gd name="T72" fmla="*/ 152 w 181"/>
                  <a:gd name="T73" fmla="*/ 109 h 119"/>
                  <a:gd name="T74" fmla="*/ 144 w 181"/>
                  <a:gd name="T75" fmla="*/ 108 h 119"/>
                  <a:gd name="T76" fmla="*/ 135 w 181"/>
                  <a:gd name="T77" fmla="*/ 106 h 119"/>
                  <a:gd name="T78" fmla="*/ 126 w 181"/>
                  <a:gd name="T79" fmla="*/ 109 h 119"/>
                  <a:gd name="T80" fmla="*/ 114 w 181"/>
                  <a:gd name="T81" fmla="*/ 108 h 119"/>
                  <a:gd name="T82" fmla="*/ 101 w 181"/>
                  <a:gd name="T83" fmla="*/ 101 h 119"/>
                  <a:gd name="T84" fmla="*/ 99 w 181"/>
                  <a:gd name="T85" fmla="*/ 92 h 119"/>
                  <a:gd name="T86" fmla="*/ 88 w 181"/>
                  <a:gd name="T87" fmla="*/ 91 h 119"/>
                  <a:gd name="T88" fmla="*/ 80 w 181"/>
                  <a:gd name="T89" fmla="*/ 92 h 119"/>
                  <a:gd name="T90" fmla="*/ 69 w 181"/>
                  <a:gd name="T91" fmla="*/ 88 h 119"/>
                  <a:gd name="T92" fmla="*/ 61 w 181"/>
                  <a:gd name="T93" fmla="*/ 87 h 119"/>
                  <a:gd name="T94" fmla="*/ 55 w 181"/>
                  <a:gd name="T95" fmla="*/ 90 h 119"/>
                  <a:gd name="T96" fmla="*/ 47 w 181"/>
                  <a:gd name="T97" fmla="*/ 94 h 119"/>
                  <a:gd name="T98" fmla="*/ 41 w 181"/>
                  <a:gd name="T99" fmla="*/ 97 h 119"/>
                  <a:gd name="T100" fmla="*/ 34 w 181"/>
                  <a:gd name="T101" fmla="*/ 102 h 119"/>
                  <a:gd name="T102" fmla="*/ 24 w 181"/>
                  <a:gd name="T103" fmla="*/ 107 h 119"/>
                  <a:gd name="T104" fmla="*/ 16 w 181"/>
                  <a:gd name="T105" fmla="*/ 112 h 119"/>
                  <a:gd name="T106" fmla="*/ 13 w 181"/>
                  <a:gd name="T107" fmla="*/ 114 h 119"/>
                  <a:gd name="T108" fmla="*/ 11 w 181"/>
                  <a:gd name="T109" fmla="*/ 112 h 119"/>
                  <a:gd name="T110" fmla="*/ 5 w 181"/>
                  <a:gd name="T111" fmla="*/ 105 h 119"/>
                  <a:gd name="T112" fmla="*/ 14 w 181"/>
                  <a:gd name="T113" fmla="*/ 101 h 119"/>
                  <a:gd name="T114" fmla="*/ 14 w 181"/>
                  <a:gd name="T115" fmla="*/ 96 h 119"/>
                  <a:gd name="T116" fmla="*/ 2 w 181"/>
                  <a:gd name="T117" fmla="*/ 83 h 119"/>
                  <a:gd name="T118" fmla="*/ 0 w 181"/>
                  <a:gd name="T119" fmla="*/ 67 h 119"/>
                  <a:gd name="T120" fmla="*/ 13 w 181"/>
                  <a:gd name="T121" fmla="*/ 119 h 119"/>
                  <a:gd name="T122" fmla="*/ 13 w 181"/>
                  <a:gd name="T123" fmla="*/ 119 h 119"/>
                  <a:gd name="T124" fmla="*/ 13 w 181"/>
                  <a:gd name="T12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19">
                    <a:moveTo>
                      <a:pt x="0" y="67"/>
                    </a:moveTo>
                    <a:cubicBezTo>
                      <a:pt x="13" y="68"/>
                      <a:pt x="13" y="68"/>
                      <a:pt x="13" y="68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81" y="17"/>
                      <a:pt x="181" y="17"/>
                      <a:pt x="181" y="17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3"/>
                      <a:pt x="178" y="44"/>
                      <a:pt x="178" y="45"/>
                    </a:cubicBezTo>
                    <a:cubicBezTo>
                      <a:pt x="178" y="48"/>
                      <a:pt x="175" y="48"/>
                      <a:pt x="172" y="51"/>
                    </a:cubicBezTo>
                    <a:cubicBezTo>
                      <a:pt x="168" y="53"/>
                      <a:pt x="170" y="58"/>
                      <a:pt x="167" y="59"/>
                    </a:cubicBezTo>
                    <a:cubicBezTo>
                      <a:pt x="164" y="60"/>
                      <a:pt x="162" y="68"/>
                      <a:pt x="162" y="72"/>
                    </a:cubicBezTo>
                    <a:cubicBezTo>
                      <a:pt x="162" y="77"/>
                      <a:pt x="164" y="80"/>
                      <a:pt x="169" y="85"/>
                    </a:cubicBezTo>
                    <a:cubicBezTo>
                      <a:pt x="173" y="91"/>
                      <a:pt x="175" y="97"/>
                      <a:pt x="171" y="99"/>
                    </a:cubicBezTo>
                    <a:cubicBezTo>
                      <a:pt x="167" y="101"/>
                      <a:pt x="168" y="102"/>
                      <a:pt x="163" y="107"/>
                    </a:cubicBezTo>
                    <a:cubicBezTo>
                      <a:pt x="158" y="112"/>
                      <a:pt x="154" y="112"/>
                      <a:pt x="152" y="109"/>
                    </a:cubicBezTo>
                    <a:cubicBezTo>
                      <a:pt x="150" y="106"/>
                      <a:pt x="146" y="108"/>
                      <a:pt x="144" y="108"/>
                    </a:cubicBezTo>
                    <a:cubicBezTo>
                      <a:pt x="142" y="108"/>
                      <a:pt x="136" y="108"/>
                      <a:pt x="135" y="106"/>
                    </a:cubicBezTo>
                    <a:cubicBezTo>
                      <a:pt x="133" y="104"/>
                      <a:pt x="128" y="106"/>
                      <a:pt x="126" y="109"/>
                    </a:cubicBezTo>
                    <a:cubicBezTo>
                      <a:pt x="123" y="111"/>
                      <a:pt x="119" y="109"/>
                      <a:pt x="114" y="108"/>
                    </a:cubicBezTo>
                    <a:cubicBezTo>
                      <a:pt x="110" y="108"/>
                      <a:pt x="103" y="104"/>
                      <a:pt x="101" y="101"/>
                    </a:cubicBezTo>
                    <a:cubicBezTo>
                      <a:pt x="100" y="98"/>
                      <a:pt x="100" y="94"/>
                      <a:pt x="99" y="92"/>
                    </a:cubicBezTo>
                    <a:cubicBezTo>
                      <a:pt x="99" y="91"/>
                      <a:pt x="90" y="92"/>
                      <a:pt x="88" y="91"/>
                    </a:cubicBezTo>
                    <a:cubicBezTo>
                      <a:pt x="87" y="90"/>
                      <a:pt x="82" y="92"/>
                      <a:pt x="80" y="92"/>
                    </a:cubicBezTo>
                    <a:cubicBezTo>
                      <a:pt x="79" y="92"/>
                      <a:pt x="71" y="90"/>
                      <a:pt x="69" y="88"/>
                    </a:cubicBezTo>
                    <a:cubicBezTo>
                      <a:pt x="66" y="85"/>
                      <a:pt x="65" y="87"/>
                      <a:pt x="61" y="87"/>
                    </a:cubicBezTo>
                    <a:cubicBezTo>
                      <a:pt x="58" y="87"/>
                      <a:pt x="57" y="90"/>
                      <a:pt x="55" y="90"/>
                    </a:cubicBezTo>
                    <a:cubicBezTo>
                      <a:pt x="53" y="90"/>
                      <a:pt x="48" y="92"/>
                      <a:pt x="47" y="94"/>
                    </a:cubicBezTo>
                    <a:cubicBezTo>
                      <a:pt x="45" y="96"/>
                      <a:pt x="44" y="97"/>
                      <a:pt x="41" y="97"/>
                    </a:cubicBezTo>
                    <a:cubicBezTo>
                      <a:pt x="38" y="98"/>
                      <a:pt x="37" y="101"/>
                      <a:pt x="34" y="102"/>
                    </a:cubicBezTo>
                    <a:cubicBezTo>
                      <a:pt x="32" y="103"/>
                      <a:pt x="27" y="105"/>
                      <a:pt x="24" y="107"/>
                    </a:cubicBezTo>
                    <a:cubicBezTo>
                      <a:pt x="22" y="108"/>
                      <a:pt x="20" y="112"/>
                      <a:pt x="16" y="112"/>
                    </a:cubicBezTo>
                    <a:cubicBezTo>
                      <a:pt x="15" y="112"/>
                      <a:pt x="14" y="113"/>
                      <a:pt x="13" y="114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0" y="67"/>
                      <a:pt x="0" y="67"/>
                      <a:pt x="0" y="67"/>
                    </a:cubicBezTo>
                    <a:close/>
                    <a:moveTo>
                      <a:pt x="13" y="119"/>
                    </a:move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3" y="119"/>
                      <a:pt x="13" y="11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A6DF221F-F480-4878-B96E-44B4F8DD1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4110"/>
                <a:ext cx="219" cy="212"/>
              </a:xfrm>
              <a:custGeom>
                <a:avLst/>
                <a:gdLst>
                  <a:gd name="T0" fmla="*/ 1 w 105"/>
                  <a:gd name="T1" fmla="*/ 57 h 102"/>
                  <a:gd name="T2" fmla="*/ 0 w 105"/>
                  <a:gd name="T3" fmla="*/ 65 h 102"/>
                  <a:gd name="T4" fmla="*/ 8 w 105"/>
                  <a:gd name="T5" fmla="*/ 69 h 102"/>
                  <a:gd name="T6" fmla="*/ 16 w 105"/>
                  <a:gd name="T7" fmla="*/ 78 h 102"/>
                  <a:gd name="T8" fmla="*/ 18 w 105"/>
                  <a:gd name="T9" fmla="*/ 86 h 102"/>
                  <a:gd name="T10" fmla="*/ 29 w 105"/>
                  <a:gd name="T11" fmla="*/ 88 h 102"/>
                  <a:gd name="T12" fmla="*/ 38 w 105"/>
                  <a:gd name="T13" fmla="*/ 88 h 102"/>
                  <a:gd name="T14" fmla="*/ 46 w 105"/>
                  <a:gd name="T15" fmla="*/ 82 h 102"/>
                  <a:gd name="T16" fmla="*/ 46 w 105"/>
                  <a:gd name="T17" fmla="*/ 88 h 102"/>
                  <a:gd name="T18" fmla="*/ 52 w 105"/>
                  <a:gd name="T19" fmla="*/ 95 h 102"/>
                  <a:gd name="T20" fmla="*/ 62 w 105"/>
                  <a:gd name="T21" fmla="*/ 102 h 102"/>
                  <a:gd name="T22" fmla="*/ 72 w 105"/>
                  <a:gd name="T23" fmla="*/ 99 h 102"/>
                  <a:gd name="T24" fmla="*/ 79 w 105"/>
                  <a:gd name="T25" fmla="*/ 92 h 102"/>
                  <a:gd name="T26" fmla="*/ 91 w 105"/>
                  <a:gd name="T27" fmla="*/ 92 h 102"/>
                  <a:gd name="T28" fmla="*/ 104 w 105"/>
                  <a:gd name="T29" fmla="*/ 85 h 102"/>
                  <a:gd name="T30" fmla="*/ 104 w 105"/>
                  <a:gd name="T31" fmla="*/ 80 h 102"/>
                  <a:gd name="T32" fmla="*/ 102 w 105"/>
                  <a:gd name="T33" fmla="*/ 78 h 102"/>
                  <a:gd name="T34" fmla="*/ 96 w 105"/>
                  <a:gd name="T35" fmla="*/ 71 h 102"/>
                  <a:gd name="T36" fmla="*/ 105 w 105"/>
                  <a:gd name="T37" fmla="*/ 67 h 102"/>
                  <a:gd name="T38" fmla="*/ 105 w 105"/>
                  <a:gd name="T39" fmla="*/ 62 h 102"/>
                  <a:gd name="T40" fmla="*/ 93 w 105"/>
                  <a:gd name="T41" fmla="*/ 49 h 102"/>
                  <a:gd name="T42" fmla="*/ 91 w 105"/>
                  <a:gd name="T43" fmla="*/ 33 h 102"/>
                  <a:gd name="T44" fmla="*/ 85 w 105"/>
                  <a:gd name="T45" fmla="*/ 33 h 102"/>
                  <a:gd name="T46" fmla="*/ 82 w 105"/>
                  <a:gd name="T47" fmla="*/ 41 h 102"/>
                  <a:gd name="T48" fmla="*/ 76 w 105"/>
                  <a:gd name="T49" fmla="*/ 40 h 102"/>
                  <a:gd name="T50" fmla="*/ 70 w 105"/>
                  <a:gd name="T51" fmla="*/ 34 h 102"/>
                  <a:gd name="T52" fmla="*/ 73 w 105"/>
                  <a:gd name="T53" fmla="*/ 31 h 102"/>
                  <a:gd name="T54" fmla="*/ 73 w 105"/>
                  <a:gd name="T55" fmla="*/ 24 h 102"/>
                  <a:gd name="T56" fmla="*/ 81 w 105"/>
                  <a:gd name="T57" fmla="*/ 14 h 102"/>
                  <a:gd name="T58" fmla="*/ 81 w 105"/>
                  <a:gd name="T59" fmla="*/ 9 h 102"/>
                  <a:gd name="T60" fmla="*/ 76 w 105"/>
                  <a:gd name="T61" fmla="*/ 8 h 102"/>
                  <a:gd name="T62" fmla="*/ 69 w 105"/>
                  <a:gd name="T63" fmla="*/ 4 h 102"/>
                  <a:gd name="T64" fmla="*/ 63 w 105"/>
                  <a:gd name="T65" fmla="*/ 5 h 102"/>
                  <a:gd name="T66" fmla="*/ 57 w 105"/>
                  <a:gd name="T67" fmla="*/ 0 h 102"/>
                  <a:gd name="T68" fmla="*/ 50 w 105"/>
                  <a:gd name="T69" fmla="*/ 5 h 102"/>
                  <a:gd name="T70" fmla="*/ 54 w 105"/>
                  <a:gd name="T71" fmla="*/ 11 h 102"/>
                  <a:gd name="T72" fmla="*/ 48 w 105"/>
                  <a:gd name="T73" fmla="*/ 18 h 102"/>
                  <a:gd name="T74" fmla="*/ 43 w 105"/>
                  <a:gd name="T75" fmla="*/ 20 h 102"/>
                  <a:gd name="T76" fmla="*/ 38 w 105"/>
                  <a:gd name="T77" fmla="*/ 16 h 102"/>
                  <a:gd name="T78" fmla="*/ 34 w 105"/>
                  <a:gd name="T79" fmla="*/ 19 h 102"/>
                  <a:gd name="T80" fmla="*/ 33 w 105"/>
                  <a:gd name="T81" fmla="*/ 26 h 102"/>
                  <a:gd name="T82" fmla="*/ 24 w 105"/>
                  <a:gd name="T83" fmla="*/ 34 h 102"/>
                  <a:gd name="T84" fmla="*/ 17 w 105"/>
                  <a:gd name="T85" fmla="*/ 34 h 102"/>
                  <a:gd name="T86" fmla="*/ 0 w 105"/>
                  <a:gd name="T87" fmla="*/ 41 h 102"/>
                  <a:gd name="T88" fmla="*/ 7 w 105"/>
                  <a:gd name="T89" fmla="*/ 49 h 102"/>
                  <a:gd name="T90" fmla="*/ 9 w 105"/>
                  <a:gd name="T91" fmla="*/ 56 h 102"/>
                  <a:gd name="T92" fmla="*/ 1 w 105"/>
                  <a:gd name="T93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5" h="102">
                    <a:moveTo>
                      <a:pt x="1" y="57"/>
                    </a:moveTo>
                    <a:cubicBezTo>
                      <a:pt x="1" y="61"/>
                      <a:pt x="0" y="64"/>
                      <a:pt x="0" y="65"/>
                    </a:cubicBezTo>
                    <a:cubicBezTo>
                      <a:pt x="0" y="67"/>
                      <a:pt x="6" y="67"/>
                      <a:pt x="8" y="69"/>
                    </a:cubicBezTo>
                    <a:cubicBezTo>
                      <a:pt x="11" y="71"/>
                      <a:pt x="15" y="74"/>
                      <a:pt x="16" y="78"/>
                    </a:cubicBezTo>
                    <a:cubicBezTo>
                      <a:pt x="16" y="81"/>
                      <a:pt x="18" y="86"/>
                      <a:pt x="18" y="86"/>
                    </a:cubicBezTo>
                    <a:cubicBezTo>
                      <a:pt x="18" y="86"/>
                      <a:pt x="28" y="86"/>
                      <a:pt x="29" y="88"/>
                    </a:cubicBezTo>
                    <a:cubicBezTo>
                      <a:pt x="30" y="89"/>
                      <a:pt x="36" y="91"/>
                      <a:pt x="38" y="88"/>
                    </a:cubicBezTo>
                    <a:cubicBezTo>
                      <a:pt x="40" y="85"/>
                      <a:pt x="45" y="81"/>
                      <a:pt x="46" y="82"/>
                    </a:cubicBezTo>
                    <a:cubicBezTo>
                      <a:pt x="46" y="83"/>
                      <a:pt x="46" y="86"/>
                      <a:pt x="46" y="88"/>
                    </a:cubicBezTo>
                    <a:cubicBezTo>
                      <a:pt x="46" y="89"/>
                      <a:pt x="50" y="92"/>
                      <a:pt x="52" y="95"/>
                    </a:cubicBezTo>
                    <a:cubicBezTo>
                      <a:pt x="54" y="98"/>
                      <a:pt x="58" y="102"/>
                      <a:pt x="62" y="102"/>
                    </a:cubicBezTo>
                    <a:cubicBezTo>
                      <a:pt x="65" y="102"/>
                      <a:pt x="71" y="101"/>
                      <a:pt x="72" y="99"/>
                    </a:cubicBezTo>
                    <a:cubicBezTo>
                      <a:pt x="74" y="96"/>
                      <a:pt x="76" y="92"/>
                      <a:pt x="79" y="92"/>
                    </a:cubicBezTo>
                    <a:cubicBezTo>
                      <a:pt x="83" y="92"/>
                      <a:pt x="87" y="92"/>
                      <a:pt x="91" y="92"/>
                    </a:cubicBezTo>
                    <a:cubicBezTo>
                      <a:pt x="94" y="92"/>
                      <a:pt x="104" y="87"/>
                      <a:pt x="104" y="85"/>
                    </a:cubicBezTo>
                    <a:cubicBezTo>
                      <a:pt x="104" y="84"/>
                      <a:pt x="104" y="82"/>
                      <a:pt x="104" y="80"/>
                    </a:cubicBezTo>
                    <a:cubicBezTo>
                      <a:pt x="102" y="78"/>
                      <a:pt x="102" y="78"/>
                      <a:pt x="102" y="7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9" y="56"/>
                      <a:pt x="9" y="56"/>
                      <a:pt x="9" y="56"/>
                    </a:cubicBezTo>
                    <a:lnTo>
                      <a:pt x="1" y="5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98C4F1E4-98EE-43F9-8904-AF784534C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3941"/>
                <a:ext cx="152" cy="254"/>
              </a:xfrm>
              <a:custGeom>
                <a:avLst/>
                <a:gdLst>
                  <a:gd name="T0" fmla="*/ 42 w 152"/>
                  <a:gd name="T1" fmla="*/ 0 h 254"/>
                  <a:gd name="T2" fmla="*/ 58 w 152"/>
                  <a:gd name="T3" fmla="*/ 29 h 254"/>
                  <a:gd name="T4" fmla="*/ 71 w 152"/>
                  <a:gd name="T5" fmla="*/ 29 h 254"/>
                  <a:gd name="T6" fmla="*/ 79 w 152"/>
                  <a:gd name="T7" fmla="*/ 23 h 254"/>
                  <a:gd name="T8" fmla="*/ 106 w 152"/>
                  <a:gd name="T9" fmla="*/ 29 h 254"/>
                  <a:gd name="T10" fmla="*/ 115 w 152"/>
                  <a:gd name="T11" fmla="*/ 25 h 254"/>
                  <a:gd name="T12" fmla="*/ 121 w 152"/>
                  <a:gd name="T13" fmla="*/ 35 h 254"/>
                  <a:gd name="T14" fmla="*/ 115 w 152"/>
                  <a:gd name="T15" fmla="*/ 48 h 254"/>
                  <a:gd name="T16" fmla="*/ 129 w 152"/>
                  <a:gd name="T17" fmla="*/ 62 h 254"/>
                  <a:gd name="T18" fmla="*/ 129 w 152"/>
                  <a:gd name="T19" fmla="*/ 81 h 254"/>
                  <a:gd name="T20" fmla="*/ 148 w 152"/>
                  <a:gd name="T21" fmla="*/ 96 h 254"/>
                  <a:gd name="T22" fmla="*/ 146 w 152"/>
                  <a:gd name="T23" fmla="*/ 114 h 254"/>
                  <a:gd name="T24" fmla="*/ 152 w 152"/>
                  <a:gd name="T25" fmla="*/ 127 h 254"/>
                  <a:gd name="T26" fmla="*/ 133 w 152"/>
                  <a:gd name="T27" fmla="*/ 144 h 254"/>
                  <a:gd name="T28" fmla="*/ 135 w 152"/>
                  <a:gd name="T29" fmla="*/ 154 h 254"/>
                  <a:gd name="T30" fmla="*/ 110 w 152"/>
                  <a:gd name="T31" fmla="*/ 177 h 254"/>
                  <a:gd name="T32" fmla="*/ 100 w 152"/>
                  <a:gd name="T33" fmla="*/ 206 h 254"/>
                  <a:gd name="T34" fmla="*/ 87 w 152"/>
                  <a:gd name="T35" fmla="*/ 208 h 254"/>
                  <a:gd name="T36" fmla="*/ 87 w 152"/>
                  <a:gd name="T37" fmla="*/ 227 h 254"/>
                  <a:gd name="T38" fmla="*/ 71 w 152"/>
                  <a:gd name="T39" fmla="*/ 239 h 254"/>
                  <a:gd name="T40" fmla="*/ 44 w 152"/>
                  <a:gd name="T41" fmla="*/ 237 h 254"/>
                  <a:gd name="T42" fmla="*/ 31 w 152"/>
                  <a:gd name="T43" fmla="*/ 237 h 254"/>
                  <a:gd name="T44" fmla="*/ 25 w 152"/>
                  <a:gd name="T45" fmla="*/ 254 h 254"/>
                  <a:gd name="T46" fmla="*/ 12 w 152"/>
                  <a:gd name="T47" fmla="*/ 252 h 254"/>
                  <a:gd name="T48" fmla="*/ 0 w 152"/>
                  <a:gd name="T49" fmla="*/ 239 h 254"/>
                  <a:gd name="T50" fmla="*/ 6 w 152"/>
                  <a:gd name="T51" fmla="*/ 233 h 254"/>
                  <a:gd name="T52" fmla="*/ 6 w 152"/>
                  <a:gd name="T53" fmla="*/ 219 h 254"/>
                  <a:gd name="T54" fmla="*/ 23 w 152"/>
                  <a:gd name="T55" fmla="*/ 198 h 254"/>
                  <a:gd name="T56" fmla="*/ 33 w 152"/>
                  <a:gd name="T57" fmla="*/ 202 h 254"/>
                  <a:gd name="T58" fmla="*/ 33 w 152"/>
                  <a:gd name="T59" fmla="*/ 185 h 254"/>
                  <a:gd name="T60" fmla="*/ 54 w 152"/>
                  <a:gd name="T61" fmla="*/ 169 h 254"/>
                  <a:gd name="T62" fmla="*/ 44 w 152"/>
                  <a:gd name="T63" fmla="*/ 152 h 254"/>
                  <a:gd name="T64" fmla="*/ 50 w 152"/>
                  <a:gd name="T65" fmla="*/ 137 h 254"/>
                  <a:gd name="T66" fmla="*/ 35 w 152"/>
                  <a:gd name="T67" fmla="*/ 123 h 254"/>
                  <a:gd name="T68" fmla="*/ 50 w 152"/>
                  <a:gd name="T69" fmla="*/ 104 h 254"/>
                  <a:gd name="T70" fmla="*/ 50 w 152"/>
                  <a:gd name="T71" fmla="*/ 81 h 254"/>
                  <a:gd name="T72" fmla="*/ 58 w 152"/>
                  <a:gd name="T73" fmla="*/ 71 h 254"/>
                  <a:gd name="T74" fmla="*/ 42 w 152"/>
                  <a:gd name="T75" fmla="*/ 69 h 254"/>
                  <a:gd name="T76" fmla="*/ 29 w 152"/>
                  <a:gd name="T77" fmla="*/ 73 h 254"/>
                  <a:gd name="T78" fmla="*/ 23 w 152"/>
                  <a:gd name="T79" fmla="*/ 69 h 254"/>
                  <a:gd name="T80" fmla="*/ 37 w 152"/>
                  <a:gd name="T81" fmla="*/ 58 h 254"/>
                  <a:gd name="T82" fmla="*/ 37 w 152"/>
                  <a:gd name="T83" fmla="*/ 33 h 254"/>
                  <a:gd name="T84" fmla="*/ 29 w 152"/>
                  <a:gd name="T85" fmla="*/ 8 h 254"/>
                  <a:gd name="T86" fmla="*/ 42 w 152"/>
                  <a:gd name="T8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54">
                    <a:moveTo>
                      <a:pt x="42" y="0"/>
                    </a:moveTo>
                    <a:lnTo>
                      <a:pt x="58" y="29"/>
                    </a:lnTo>
                    <a:lnTo>
                      <a:pt x="71" y="29"/>
                    </a:lnTo>
                    <a:lnTo>
                      <a:pt x="79" y="23"/>
                    </a:lnTo>
                    <a:lnTo>
                      <a:pt x="106" y="29"/>
                    </a:lnTo>
                    <a:lnTo>
                      <a:pt x="115" y="25"/>
                    </a:lnTo>
                    <a:lnTo>
                      <a:pt x="121" y="35"/>
                    </a:lnTo>
                    <a:lnTo>
                      <a:pt x="115" y="48"/>
                    </a:lnTo>
                    <a:lnTo>
                      <a:pt x="129" y="62"/>
                    </a:lnTo>
                    <a:lnTo>
                      <a:pt x="129" y="81"/>
                    </a:lnTo>
                    <a:lnTo>
                      <a:pt x="148" y="96"/>
                    </a:lnTo>
                    <a:lnTo>
                      <a:pt x="146" y="114"/>
                    </a:lnTo>
                    <a:lnTo>
                      <a:pt x="152" y="127"/>
                    </a:lnTo>
                    <a:lnTo>
                      <a:pt x="133" y="144"/>
                    </a:lnTo>
                    <a:lnTo>
                      <a:pt x="135" y="154"/>
                    </a:lnTo>
                    <a:lnTo>
                      <a:pt x="110" y="177"/>
                    </a:lnTo>
                    <a:lnTo>
                      <a:pt x="100" y="206"/>
                    </a:lnTo>
                    <a:lnTo>
                      <a:pt x="87" y="208"/>
                    </a:lnTo>
                    <a:lnTo>
                      <a:pt x="87" y="227"/>
                    </a:lnTo>
                    <a:lnTo>
                      <a:pt x="71" y="239"/>
                    </a:lnTo>
                    <a:lnTo>
                      <a:pt x="44" y="237"/>
                    </a:lnTo>
                    <a:lnTo>
                      <a:pt x="31" y="237"/>
                    </a:lnTo>
                    <a:lnTo>
                      <a:pt x="25" y="254"/>
                    </a:lnTo>
                    <a:lnTo>
                      <a:pt x="12" y="252"/>
                    </a:lnTo>
                    <a:lnTo>
                      <a:pt x="0" y="239"/>
                    </a:lnTo>
                    <a:lnTo>
                      <a:pt x="6" y="233"/>
                    </a:lnTo>
                    <a:lnTo>
                      <a:pt x="6" y="219"/>
                    </a:lnTo>
                    <a:lnTo>
                      <a:pt x="23" y="198"/>
                    </a:lnTo>
                    <a:lnTo>
                      <a:pt x="33" y="202"/>
                    </a:lnTo>
                    <a:lnTo>
                      <a:pt x="33" y="185"/>
                    </a:lnTo>
                    <a:lnTo>
                      <a:pt x="54" y="169"/>
                    </a:lnTo>
                    <a:lnTo>
                      <a:pt x="44" y="152"/>
                    </a:lnTo>
                    <a:lnTo>
                      <a:pt x="50" y="137"/>
                    </a:lnTo>
                    <a:lnTo>
                      <a:pt x="35" y="123"/>
                    </a:lnTo>
                    <a:lnTo>
                      <a:pt x="50" y="104"/>
                    </a:lnTo>
                    <a:lnTo>
                      <a:pt x="50" y="81"/>
                    </a:lnTo>
                    <a:lnTo>
                      <a:pt x="58" y="71"/>
                    </a:lnTo>
                    <a:lnTo>
                      <a:pt x="42" y="69"/>
                    </a:lnTo>
                    <a:lnTo>
                      <a:pt x="29" y="73"/>
                    </a:lnTo>
                    <a:lnTo>
                      <a:pt x="23" y="69"/>
                    </a:lnTo>
                    <a:lnTo>
                      <a:pt x="37" y="58"/>
                    </a:lnTo>
                    <a:lnTo>
                      <a:pt x="37" y="33"/>
                    </a:lnTo>
                    <a:lnTo>
                      <a:pt x="29" y="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74C35B7F-513C-45E3-B168-7FEE86865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3" y="1755"/>
                <a:ext cx="598" cy="756"/>
              </a:xfrm>
              <a:custGeom>
                <a:avLst/>
                <a:gdLst>
                  <a:gd name="T0" fmla="*/ 7 w 287"/>
                  <a:gd name="T1" fmla="*/ 247 h 363"/>
                  <a:gd name="T2" fmla="*/ 23 w 287"/>
                  <a:gd name="T3" fmla="*/ 214 h 363"/>
                  <a:gd name="T4" fmla="*/ 38 w 287"/>
                  <a:gd name="T5" fmla="*/ 203 h 363"/>
                  <a:gd name="T6" fmla="*/ 42 w 287"/>
                  <a:gd name="T7" fmla="*/ 213 h 363"/>
                  <a:gd name="T8" fmla="*/ 54 w 287"/>
                  <a:gd name="T9" fmla="*/ 191 h 363"/>
                  <a:gd name="T10" fmla="*/ 27 w 287"/>
                  <a:gd name="T11" fmla="*/ 181 h 363"/>
                  <a:gd name="T12" fmla="*/ 47 w 287"/>
                  <a:gd name="T13" fmla="*/ 153 h 363"/>
                  <a:gd name="T14" fmla="*/ 76 w 287"/>
                  <a:gd name="T15" fmla="*/ 114 h 363"/>
                  <a:gd name="T16" fmla="*/ 117 w 287"/>
                  <a:gd name="T17" fmla="*/ 85 h 363"/>
                  <a:gd name="T18" fmla="*/ 155 w 287"/>
                  <a:gd name="T19" fmla="*/ 58 h 363"/>
                  <a:gd name="T20" fmla="*/ 179 w 287"/>
                  <a:gd name="T21" fmla="*/ 61 h 363"/>
                  <a:gd name="T22" fmla="*/ 168 w 287"/>
                  <a:gd name="T23" fmla="*/ 53 h 363"/>
                  <a:gd name="T24" fmla="*/ 172 w 287"/>
                  <a:gd name="T25" fmla="*/ 34 h 363"/>
                  <a:gd name="T26" fmla="*/ 205 w 287"/>
                  <a:gd name="T27" fmla="*/ 2 h 363"/>
                  <a:gd name="T28" fmla="*/ 218 w 287"/>
                  <a:gd name="T29" fmla="*/ 18 h 363"/>
                  <a:gd name="T30" fmla="*/ 224 w 287"/>
                  <a:gd name="T31" fmla="*/ 39 h 363"/>
                  <a:gd name="T32" fmla="*/ 247 w 287"/>
                  <a:gd name="T33" fmla="*/ 45 h 363"/>
                  <a:gd name="T34" fmla="*/ 246 w 287"/>
                  <a:gd name="T35" fmla="*/ 64 h 363"/>
                  <a:gd name="T36" fmla="*/ 226 w 287"/>
                  <a:gd name="T37" fmla="*/ 84 h 363"/>
                  <a:gd name="T38" fmla="*/ 204 w 287"/>
                  <a:gd name="T39" fmla="*/ 107 h 363"/>
                  <a:gd name="T40" fmla="*/ 184 w 287"/>
                  <a:gd name="T41" fmla="*/ 113 h 363"/>
                  <a:gd name="T42" fmla="*/ 187 w 287"/>
                  <a:gd name="T43" fmla="*/ 124 h 363"/>
                  <a:gd name="T44" fmla="*/ 209 w 287"/>
                  <a:gd name="T45" fmla="*/ 135 h 363"/>
                  <a:gd name="T46" fmla="*/ 212 w 287"/>
                  <a:gd name="T47" fmla="*/ 161 h 363"/>
                  <a:gd name="T48" fmla="*/ 202 w 287"/>
                  <a:gd name="T49" fmla="*/ 179 h 363"/>
                  <a:gd name="T50" fmla="*/ 220 w 287"/>
                  <a:gd name="T51" fmla="*/ 168 h 363"/>
                  <a:gd name="T52" fmla="*/ 246 w 287"/>
                  <a:gd name="T53" fmla="*/ 163 h 363"/>
                  <a:gd name="T54" fmla="*/ 272 w 287"/>
                  <a:gd name="T55" fmla="*/ 159 h 363"/>
                  <a:gd name="T56" fmla="*/ 264 w 287"/>
                  <a:gd name="T57" fmla="*/ 191 h 363"/>
                  <a:gd name="T58" fmla="*/ 275 w 287"/>
                  <a:gd name="T59" fmla="*/ 228 h 363"/>
                  <a:gd name="T60" fmla="*/ 264 w 287"/>
                  <a:gd name="T61" fmla="*/ 239 h 363"/>
                  <a:gd name="T62" fmla="*/ 251 w 287"/>
                  <a:gd name="T63" fmla="*/ 254 h 363"/>
                  <a:gd name="T64" fmla="*/ 241 w 287"/>
                  <a:gd name="T65" fmla="*/ 284 h 363"/>
                  <a:gd name="T66" fmla="*/ 224 w 287"/>
                  <a:gd name="T67" fmla="*/ 289 h 363"/>
                  <a:gd name="T68" fmla="*/ 207 w 287"/>
                  <a:gd name="T69" fmla="*/ 289 h 363"/>
                  <a:gd name="T70" fmla="*/ 178 w 287"/>
                  <a:gd name="T71" fmla="*/ 280 h 363"/>
                  <a:gd name="T72" fmla="*/ 161 w 287"/>
                  <a:gd name="T73" fmla="*/ 298 h 363"/>
                  <a:gd name="T74" fmla="*/ 144 w 287"/>
                  <a:gd name="T75" fmla="*/ 312 h 363"/>
                  <a:gd name="T76" fmla="*/ 136 w 287"/>
                  <a:gd name="T77" fmla="*/ 326 h 363"/>
                  <a:gd name="T78" fmla="*/ 124 w 287"/>
                  <a:gd name="T79" fmla="*/ 349 h 363"/>
                  <a:gd name="T80" fmla="*/ 91 w 287"/>
                  <a:gd name="T81" fmla="*/ 357 h 363"/>
                  <a:gd name="T82" fmla="*/ 70 w 287"/>
                  <a:gd name="T83" fmla="*/ 352 h 363"/>
                  <a:gd name="T84" fmla="*/ 59 w 287"/>
                  <a:gd name="T85" fmla="*/ 354 h 363"/>
                  <a:gd name="T86" fmla="*/ 26 w 287"/>
                  <a:gd name="T87" fmla="*/ 346 h 363"/>
                  <a:gd name="T88" fmla="*/ 20 w 287"/>
                  <a:gd name="T89" fmla="*/ 322 h 363"/>
                  <a:gd name="T90" fmla="*/ 26 w 287"/>
                  <a:gd name="T91" fmla="*/ 301 h 363"/>
                  <a:gd name="T92" fmla="*/ 25 w 287"/>
                  <a:gd name="T93" fmla="*/ 278 h 363"/>
                  <a:gd name="T94" fmla="*/ 30 w 287"/>
                  <a:gd name="T95" fmla="*/ 60 h 363"/>
                  <a:gd name="T96" fmla="*/ 30 w 287"/>
                  <a:gd name="T97" fmla="*/ 95 h 363"/>
                  <a:gd name="T98" fmla="*/ 40 w 287"/>
                  <a:gd name="T99" fmla="*/ 6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7" h="363">
                    <a:moveTo>
                      <a:pt x="0" y="264"/>
                    </a:moveTo>
                    <a:cubicBezTo>
                      <a:pt x="0" y="263"/>
                      <a:pt x="1" y="263"/>
                      <a:pt x="1" y="262"/>
                    </a:cubicBezTo>
                    <a:cubicBezTo>
                      <a:pt x="4" y="255"/>
                      <a:pt x="5" y="250"/>
                      <a:pt x="7" y="247"/>
                    </a:cubicBezTo>
                    <a:cubicBezTo>
                      <a:pt x="9" y="245"/>
                      <a:pt x="14" y="244"/>
                      <a:pt x="17" y="240"/>
                    </a:cubicBezTo>
                    <a:cubicBezTo>
                      <a:pt x="21" y="235"/>
                      <a:pt x="26" y="231"/>
                      <a:pt x="26" y="227"/>
                    </a:cubicBezTo>
                    <a:cubicBezTo>
                      <a:pt x="27" y="223"/>
                      <a:pt x="25" y="216"/>
                      <a:pt x="23" y="214"/>
                    </a:cubicBezTo>
                    <a:cubicBezTo>
                      <a:pt x="20" y="212"/>
                      <a:pt x="20" y="207"/>
                      <a:pt x="20" y="206"/>
                    </a:cubicBezTo>
                    <a:cubicBezTo>
                      <a:pt x="21" y="204"/>
                      <a:pt x="28" y="197"/>
                      <a:pt x="30" y="197"/>
                    </a:cubicBezTo>
                    <a:cubicBezTo>
                      <a:pt x="31" y="196"/>
                      <a:pt x="38" y="202"/>
                      <a:pt x="38" y="203"/>
                    </a:cubicBezTo>
                    <a:cubicBezTo>
                      <a:pt x="37" y="205"/>
                      <a:pt x="32" y="208"/>
                      <a:pt x="31" y="211"/>
                    </a:cubicBezTo>
                    <a:cubicBezTo>
                      <a:pt x="29" y="213"/>
                      <a:pt x="34" y="213"/>
                      <a:pt x="36" y="214"/>
                    </a:cubicBezTo>
                    <a:cubicBezTo>
                      <a:pt x="38" y="215"/>
                      <a:pt x="39" y="215"/>
                      <a:pt x="42" y="213"/>
                    </a:cubicBezTo>
                    <a:cubicBezTo>
                      <a:pt x="46" y="210"/>
                      <a:pt x="48" y="206"/>
                      <a:pt x="51" y="207"/>
                    </a:cubicBezTo>
                    <a:cubicBezTo>
                      <a:pt x="54" y="208"/>
                      <a:pt x="59" y="207"/>
                      <a:pt x="61" y="203"/>
                    </a:cubicBezTo>
                    <a:cubicBezTo>
                      <a:pt x="62" y="200"/>
                      <a:pt x="61" y="192"/>
                      <a:pt x="54" y="191"/>
                    </a:cubicBezTo>
                    <a:cubicBezTo>
                      <a:pt x="47" y="189"/>
                      <a:pt x="42" y="191"/>
                      <a:pt x="40" y="192"/>
                    </a:cubicBezTo>
                    <a:cubicBezTo>
                      <a:pt x="39" y="193"/>
                      <a:pt x="37" y="191"/>
                      <a:pt x="35" y="188"/>
                    </a:cubicBezTo>
                    <a:cubicBezTo>
                      <a:pt x="32" y="185"/>
                      <a:pt x="27" y="182"/>
                      <a:pt x="27" y="181"/>
                    </a:cubicBezTo>
                    <a:cubicBezTo>
                      <a:pt x="27" y="180"/>
                      <a:pt x="29" y="177"/>
                      <a:pt x="33" y="174"/>
                    </a:cubicBezTo>
                    <a:cubicBezTo>
                      <a:pt x="37" y="170"/>
                      <a:pt x="42" y="162"/>
                      <a:pt x="44" y="161"/>
                    </a:cubicBezTo>
                    <a:cubicBezTo>
                      <a:pt x="47" y="161"/>
                      <a:pt x="46" y="156"/>
                      <a:pt x="47" y="153"/>
                    </a:cubicBezTo>
                    <a:cubicBezTo>
                      <a:pt x="49" y="151"/>
                      <a:pt x="54" y="143"/>
                      <a:pt x="54" y="139"/>
                    </a:cubicBezTo>
                    <a:cubicBezTo>
                      <a:pt x="53" y="135"/>
                      <a:pt x="53" y="134"/>
                      <a:pt x="60" y="130"/>
                    </a:cubicBezTo>
                    <a:cubicBezTo>
                      <a:pt x="66" y="125"/>
                      <a:pt x="75" y="118"/>
                      <a:pt x="76" y="114"/>
                    </a:cubicBezTo>
                    <a:cubicBezTo>
                      <a:pt x="77" y="111"/>
                      <a:pt x="84" y="105"/>
                      <a:pt x="89" y="101"/>
                    </a:cubicBezTo>
                    <a:cubicBezTo>
                      <a:pt x="95" y="98"/>
                      <a:pt x="98" y="99"/>
                      <a:pt x="102" y="94"/>
                    </a:cubicBezTo>
                    <a:cubicBezTo>
                      <a:pt x="106" y="89"/>
                      <a:pt x="115" y="87"/>
                      <a:pt x="117" y="85"/>
                    </a:cubicBezTo>
                    <a:cubicBezTo>
                      <a:pt x="120" y="83"/>
                      <a:pt x="129" y="76"/>
                      <a:pt x="131" y="73"/>
                    </a:cubicBezTo>
                    <a:cubicBezTo>
                      <a:pt x="133" y="71"/>
                      <a:pt x="143" y="64"/>
                      <a:pt x="146" y="61"/>
                    </a:cubicBezTo>
                    <a:cubicBezTo>
                      <a:pt x="148" y="59"/>
                      <a:pt x="152" y="60"/>
                      <a:pt x="155" y="58"/>
                    </a:cubicBezTo>
                    <a:cubicBezTo>
                      <a:pt x="157" y="56"/>
                      <a:pt x="160" y="56"/>
                      <a:pt x="161" y="57"/>
                    </a:cubicBezTo>
                    <a:cubicBezTo>
                      <a:pt x="162" y="59"/>
                      <a:pt x="167" y="60"/>
                      <a:pt x="170" y="59"/>
                    </a:cubicBezTo>
                    <a:cubicBezTo>
                      <a:pt x="173" y="58"/>
                      <a:pt x="178" y="61"/>
                      <a:pt x="179" y="61"/>
                    </a:cubicBezTo>
                    <a:cubicBezTo>
                      <a:pt x="180" y="60"/>
                      <a:pt x="188" y="55"/>
                      <a:pt x="184" y="54"/>
                    </a:cubicBezTo>
                    <a:cubicBezTo>
                      <a:pt x="181" y="53"/>
                      <a:pt x="180" y="51"/>
                      <a:pt x="176" y="53"/>
                    </a:cubicBezTo>
                    <a:cubicBezTo>
                      <a:pt x="172" y="54"/>
                      <a:pt x="170" y="52"/>
                      <a:pt x="168" y="53"/>
                    </a:cubicBezTo>
                    <a:cubicBezTo>
                      <a:pt x="165" y="53"/>
                      <a:pt x="166" y="49"/>
                      <a:pt x="168" y="46"/>
                    </a:cubicBezTo>
                    <a:cubicBezTo>
                      <a:pt x="170" y="43"/>
                      <a:pt x="172" y="45"/>
                      <a:pt x="173" y="41"/>
                    </a:cubicBezTo>
                    <a:cubicBezTo>
                      <a:pt x="174" y="38"/>
                      <a:pt x="173" y="36"/>
                      <a:pt x="172" y="34"/>
                    </a:cubicBezTo>
                    <a:cubicBezTo>
                      <a:pt x="171" y="33"/>
                      <a:pt x="173" y="28"/>
                      <a:pt x="175" y="25"/>
                    </a:cubicBezTo>
                    <a:cubicBezTo>
                      <a:pt x="177" y="22"/>
                      <a:pt x="181" y="23"/>
                      <a:pt x="184" y="21"/>
                    </a:cubicBezTo>
                    <a:cubicBezTo>
                      <a:pt x="187" y="18"/>
                      <a:pt x="203" y="4"/>
                      <a:pt x="205" y="2"/>
                    </a:cubicBezTo>
                    <a:cubicBezTo>
                      <a:pt x="207" y="0"/>
                      <a:pt x="209" y="4"/>
                      <a:pt x="208" y="7"/>
                    </a:cubicBezTo>
                    <a:cubicBezTo>
                      <a:pt x="208" y="9"/>
                      <a:pt x="210" y="13"/>
                      <a:pt x="212" y="13"/>
                    </a:cubicBezTo>
                    <a:cubicBezTo>
                      <a:pt x="215" y="14"/>
                      <a:pt x="218" y="16"/>
                      <a:pt x="218" y="18"/>
                    </a:cubicBezTo>
                    <a:cubicBezTo>
                      <a:pt x="218" y="20"/>
                      <a:pt x="216" y="24"/>
                      <a:pt x="218" y="26"/>
                    </a:cubicBezTo>
                    <a:cubicBezTo>
                      <a:pt x="219" y="28"/>
                      <a:pt x="220" y="34"/>
                      <a:pt x="219" y="35"/>
                    </a:cubicBezTo>
                    <a:cubicBezTo>
                      <a:pt x="217" y="37"/>
                      <a:pt x="219" y="41"/>
                      <a:pt x="224" y="39"/>
                    </a:cubicBezTo>
                    <a:cubicBezTo>
                      <a:pt x="229" y="37"/>
                      <a:pt x="236" y="42"/>
                      <a:pt x="236" y="45"/>
                    </a:cubicBezTo>
                    <a:cubicBezTo>
                      <a:pt x="236" y="48"/>
                      <a:pt x="238" y="51"/>
                      <a:pt x="241" y="48"/>
                    </a:cubicBezTo>
                    <a:cubicBezTo>
                      <a:pt x="244" y="46"/>
                      <a:pt x="246" y="44"/>
                      <a:pt x="247" y="45"/>
                    </a:cubicBezTo>
                    <a:cubicBezTo>
                      <a:pt x="248" y="47"/>
                      <a:pt x="247" y="50"/>
                      <a:pt x="248" y="52"/>
                    </a:cubicBezTo>
                    <a:cubicBezTo>
                      <a:pt x="248" y="54"/>
                      <a:pt x="252" y="56"/>
                      <a:pt x="251" y="58"/>
                    </a:cubicBezTo>
                    <a:cubicBezTo>
                      <a:pt x="250" y="60"/>
                      <a:pt x="250" y="61"/>
                      <a:pt x="246" y="64"/>
                    </a:cubicBezTo>
                    <a:cubicBezTo>
                      <a:pt x="242" y="67"/>
                      <a:pt x="240" y="67"/>
                      <a:pt x="238" y="70"/>
                    </a:cubicBezTo>
                    <a:cubicBezTo>
                      <a:pt x="235" y="73"/>
                      <a:pt x="232" y="76"/>
                      <a:pt x="230" y="79"/>
                    </a:cubicBezTo>
                    <a:cubicBezTo>
                      <a:pt x="229" y="82"/>
                      <a:pt x="229" y="84"/>
                      <a:pt x="226" y="84"/>
                    </a:cubicBezTo>
                    <a:cubicBezTo>
                      <a:pt x="224" y="85"/>
                      <a:pt x="211" y="81"/>
                      <a:pt x="209" y="85"/>
                    </a:cubicBezTo>
                    <a:cubicBezTo>
                      <a:pt x="206" y="89"/>
                      <a:pt x="201" y="94"/>
                      <a:pt x="203" y="98"/>
                    </a:cubicBezTo>
                    <a:cubicBezTo>
                      <a:pt x="204" y="102"/>
                      <a:pt x="204" y="104"/>
                      <a:pt x="204" y="107"/>
                    </a:cubicBezTo>
                    <a:cubicBezTo>
                      <a:pt x="203" y="111"/>
                      <a:pt x="201" y="114"/>
                      <a:pt x="198" y="113"/>
                    </a:cubicBezTo>
                    <a:cubicBezTo>
                      <a:pt x="196" y="112"/>
                      <a:pt x="193" y="113"/>
                      <a:pt x="192" y="114"/>
                    </a:cubicBezTo>
                    <a:cubicBezTo>
                      <a:pt x="190" y="114"/>
                      <a:pt x="185" y="115"/>
                      <a:pt x="184" y="113"/>
                    </a:cubicBezTo>
                    <a:cubicBezTo>
                      <a:pt x="182" y="112"/>
                      <a:pt x="179" y="111"/>
                      <a:pt x="178" y="113"/>
                    </a:cubicBezTo>
                    <a:cubicBezTo>
                      <a:pt x="177" y="114"/>
                      <a:pt x="180" y="118"/>
                      <a:pt x="180" y="121"/>
                    </a:cubicBezTo>
                    <a:cubicBezTo>
                      <a:pt x="180" y="124"/>
                      <a:pt x="183" y="125"/>
                      <a:pt x="187" y="124"/>
                    </a:cubicBezTo>
                    <a:cubicBezTo>
                      <a:pt x="191" y="123"/>
                      <a:pt x="191" y="120"/>
                      <a:pt x="195" y="122"/>
                    </a:cubicBezTo>
                    <a:cubicBezTo>
                      <a:pt x="198" y="124"/>
                      <a:pt x="200" y="124"/>
                      <a:pt x="204" y="127"/>
                    </a:cubicBezTo>
                    <a:cubicBezTo>
                      <a:pt x="207" y="130"/>
                      <a:pt x="208" y="129"/>
                      <a:pt x="209" y="135"/>
                    </a:cubicBezTo>
                    <a:cubicBezTo>
                      <a:pt x="210" y="141"/>
                      <a:pt x="213" y="139"/>
                      <a:pt x="214" y="145"/>
                    </a:cubicBezTo>
                    <a:cubicBezTo>
                      <a:pt x="216" y="151"/>
                      <a:pt x="216" y="150"/>
                      <a:pt x="216" y="154"/>
                    </a:cubicBezTo>
                    <a:cubicBezTo>
                      <a:pt x="216" y="158"/>
                      <a:pt x="214" y="159"/>
                      <a:pt x="212" y="161"/>
                    </a:cubicBezTo>
                    <a:cubicBezTo>
                      <a:pt x="210" y="163"/>
                      <a:pt x="210" y="165"/>
                      <a:pt x="207" y="167"/>
                    </a:cubicBezTo>
                    <a:cubicBezTo>
                      <a:pt x="203" y="169"/>
                      <a:pt x="199" y="171"/>
                      <a:pt x="199" y="174"/>
                    </a:cubicBezTo>
                    <a:cubicBezTo>
                      <a:pt x="198" y="177"/>
                      <a:pt x="203" y="178"/>
                      <a:pt x="202" y="179"/>
                    </a:cubicBezTo>
                    <a:cubicBezTo>
                      <a:pt x="200" y="181"/>
                      <a:pt x="207" y="179"/>
                      <a:pt x="205" y="176"/>
                    </a:cubicBezTo>
                    <a:cubicBezTo>
                      <a:pt x="203" y="172"/>
                      <a:pt x="207" y="169"/>
                      <a:pt x="208" y="169"/>
                    </a:cubicBezTo>
                    <a:cubicBezTo>
                      <a:pt x="209" y="169"/>
                      <a:pt x="219" y="171"/>
                      <a:pt x="220" y="168"/>
                    </a:cubicBezTo>
                    <a:cubicBezTo>
                      <a:pt x="222" y="164"/>
                      <a:pt x="221" y="159"/>
                      <a:pt x="227" y="161"/>
                    </a:cubicBezTo>
                    <a:cubicBezTo>
                      <a:pt x="233" y="162"/>
                      <a:pt x="230" y="161"/>
                      <a:pt x="234" y="160"/>
                    </a:cubicBezTo>
                    <a:cubicBezTo>
                      <a:pt x="238" y="160"/>
                      <a:pt x="243" y="161"/>
                      <a:pt x="246" y="163"/>
                    </a:cubicBezTo>
                    <a:cubicBezTo>
                      <a:pt x="248" y="165"/>
                      <a:pt x="255" y="161"/>
                      <a:pt x="257" y="159"/>
                    </a:cubicBezTo>
                    <a:cubicBezTo>
                      <a:pt x="258" y="158"/>
                      <a:pt x="263" y="158"/>
                      <a:pt x="264" y="160"/>
                    </a:cubicBezTo>
                    <a:cubicBezTo>
                      <a:pt x="265" y="161"/>
                      <a:pt x="271" y="160"/>
                      <a:pt x="272" y="159"/>
                    </a:cubicBezTo>
                    <a:cubicBezTo>
                      <a:pt x="274" y="158"/>
                      <a:pt x="287" y="168"/>
                      <a:pt x="285" y="171"/>
                    </a:cubicBezTo>
                    <a:cubicBezTo>
                      <a:pt x="283" y="174"/>
                      <a:pt x="275" y="180"/>
                      <a:pt x="272" y="184"/>
                    </a:cubicBezTo>
                    <a:cubicBezTo>
                      <a:pt x="268" y="187"/>
                      <a:pt x="263" y="188"/>
                      <a:pt x="264" y="191"/>
                    </a:cubicBezTo>
                    <a:cubicBezTo>
                      <a:pt x="266" y="195"/>
                      <a:pt x="268" y="200"/>
                      <a:pt x="269" y="203"/>
                    </a:cubicBezTo>
                    <a:cubicBezTo>
                      <a:pt x="271" y="205"/>
                      <a:pt x="274" y="212"/>
                      <a:pt x="273" y="217"/>
                    </a:cubicBezTo>
                    <a:cubicBezTo>
                      <a:pt x="271" y="222"/>
                      <a:pt x="274" y="223"/>
                      <a:pt x="275" y="228"/>
                    </a:cubicBezTo>
                    <a:cubicBezTo>
                      <a:pt x="275" y="230"/>
                      <a:pt x="275" y="231"/>
                      <a:pt x="275" y="232"/>
                    </a:cubicBezTo>
                    <a:cubicBezTo>
                      <a:pt x="271" y="237"/>
                      <a:pt x="271" y="237"/>
                      <a:pt x="271" y="237"/>
                    </a:cubicBezTo>
                    <a:cubicBezTo>
                      <a:pt x="264" y="239"/>
                      <a:pt x="264" y="239"/>
                      <a:pt x="264" y="239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54" y="236"/>
                      <a:pt x="254" y="236"/>
                      <a:pt x="254" y="236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45" y="262"/>
                      <a:pt x="245" y="262"/>
                      <a:pt x="245" y="262"/>
                    </a:cubicBezTo>
                    <a:cubicBezTo>
                      <a:pt x="249" y="267"/>
                      <a:pt x="249" y="267"/>
                      <a:pt x="249" y="267"/>
                    </a:cubicBezTo>
                    <a:cubicBezTo>
                      <a:pt x="241" y="284"/>
                      <a:pt x="241" y="284"/>
                      <a:pt x="241" y="284"/>
                    </a:cubicBezTo>
                    <a:cubicBezTo>
                      <a:pt x="236" y="286"/>
                      <a:pt x="236" y="286"/>
                      <a:pt x="236" y="286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24" y="289"/>
                      <a:pt x="224" y="289"/>
                      <a:pt x="224" y="289"/>
                    </a:cubicBezTo>
                    <a:cubicBezTo>
                      <a:pt x="220" y="290"/>
                      <a:pt x="220" y="290"/>
                      <a:pt x="220" y="290"/>
                    </a:cubicBezTo>
                    <a:cubicBezTo>
                      <a:pt x="213" y="297"/>
                      <a:pt x="213" y="297"/>
                      <a:pt x="213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190" y="281"/>
                      <a:pt x="190" y="281"/>
                      <a:pt x="190" y="281"/>
                    </a:cubicBezTo>
                    <a:cubicBezTo>
                      <a:pt x="178" y="280"/>
                      <a:pt x="178" y="280"/>
                      <a:pt x="178" y="280"/>
                    </a:cubicBezTo>
                    <a:cubicBezTo>
                      <a:pt x="175" y="288"/>
                      <a:pt x="175" y="288"/>
                      <a:pt x="175" y="288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1" y="298"/>
                      <a:pt x="161" y="298"/>
                      <a:pt x="161" y="298"/>
                    </a:cubicBezTo>
                    <a:cubicBezTo>
                      <a:pt x="158" y="307"/>
                      <a:pt x="158" y="307"/>
                      <a:pt x="158" y="307"/>
                    </a:cubicBezTo>
                    <a:cubicBezTo>
                      <a:pt x="149" y="308"/>
                      <a:pt x="149" y="308"/>
                      <a:pt x="149" y="308"/>
                    </a:cubicBezTo>
                    <a:cubicBezTo>
                      <a:pt x="144" y="312"/>
                      <a:pt x="144" y="312"/>
                      <a:pt x="144" y="312"/>
                    </a:cubicBezTo>
                    <a:cubicBezTo>
                      <a:pt x="149" y="314"/>
                      <a:pt x="149" y="314"/>
                      <a:pt x="149" y="314"/>
                    </a:cubicBezTo>
                    <a:cubicBezTo>
                      <a:pt x="140" y="321"/>
                      <a:pt x="140" y="321"/>
                      <a:pt x="140" y="321"/>
                    </a:cubicBezTo>
                    <a:cubicBezTo>
                      <a:pt x="136" y="326"/>
                      <a:pt x="136" y="326"/>
                      <a:pt x="136" y="326"/>
                    </a:cubicBezTo>
                    <a:cubicBezTo>
                      <a:pt x="135" y="336"/>
                      <a:pt x="135" y="336"/>
                      <a:pt x="135" y="336"/>
                    </a:cubicBezTo>
                    <a:cubicBezTo>
                      <a:pt x="135" y="335"/>
                      <a:pt x="135" y="335"/>
                      <a:pt x="135" y="335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13" y="347"/>
                      <a:pt x="113" y="347"/>
                      <a:pt x="113" y="347"/>
                    </a:cubicBezTo>
                    <a:cubicBezTo>
                      <a:pt x="109" y="359"/>
                      <a:pt x="109" y="359"/>
                      <a:pt x="109" y="359"/>
                    </a:cubicBezTo>
                    <a:cubicBezTo>
                      <a:pt x="91" y="357"/>
                      <a:pt x="91" y="357"/>
                      <a:pt x="91" y="357"/>
                    </a:cubicBezTo>
                    <a:cubicBezTo>
                      <a:pt x="87" y="362"/>
                      <a:pt x="87" y="362"/>
                      <a:pt x="87" y="362"/>
                    </a:cubicBezTo>
                    <a:cubicBezTo>
                      <a:pt x="80" y="363"/>
                      <a:pt x="80" y="363"/>
                      <a:pt x="80" y="363"/>
                    </a:cubicBezTo>
                    <a:cubicBezTo>
                      <a:pt x="70" y="352"/>
                      <a:pt x="70" y="352"/>
                      <a:pt x="70" y="352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5" y="361"/>
                      <a:pt x="65" y="361"/>
                      <a:pt x="65" y="361"/>
                    </a:cubicBezTo>
                    <a:cubicBezTo>
                      <a:pt x="59" y="354"/>
                      <a:pt x="59" y="354"/>
                      <a:pt x="59" y="354"/>
                    </a:cubicBezTo>
                    <a:cubicBezTo>
                      <a:pt x="49" y="345"/>
                      <a:pt x="49" y="345"/>
                      <a:pt x="49" y="345"/>
                    </a:cubicBezTo>
                    <a:cubicBezTo>
                      <a:pt x="39" y="346"/>
                      <a:pt x="39" y="346"/>
                      <a:pt x="39" y="346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26" y="338"/>
                      <a:pt x="26" y="338"/>
                      <a:pt x="26" y="338"/>
                    </a:cubicBezTo>
                    <a:cubicBezTo>
                      <a:pt x="19" y="330"/>
                      <a:pt x="19" y="330"/>
                      <a:pt x="19" y="330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2" y="317"/>
                      <a:pt x="22" y="317"/>
                      <a:pt x="22" y="317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37" y="291"/>
                      <a:pt x="37" y="291"/>
                      <a:pt x="37" y="291"/>
                    </a:cubicBezTo>
                    <a:cubicBezTo>
                      <a:pt x="30" y="282"/>
                      <a:pt x="30" y="282"/>
                      <a:pt x="30" y="282"/>
                    </a:cubicBezTo>
                    <a:cubicBezTo>
                      <a:pt x="25" y="278"/>
                      <a:pt x="25" y="278"/>
                      <a:pt x="25" y="278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0" y="264"/>
                      <a:pt x="0" y="264"/>
                      <a:pt x="0" y="264"/>
                    </a:cubicBezTo>
                    <a:close/>
                    <a:moveTo>
                      <a:pt x="30" y="60"/>
                    </a:moveTo>
                    <a:cubicBezTo>
                      <a:pt x="30" y="60"/>
                      <a:pt x="22" y="65"/>
                      <a:pt x="21" y="70"/>
                    </a:cubicBezTo>
                    <a:cubicBezTo>
                      <a:pt x="20" y="75"/>
                      <a:pt x="19" y="78"/>
                      <a:pt x="21" y="84"/>
                    </a:cubicBezTo>
                    <a:cubicBezTo>
                      <a:pt x="22" y="89"/>
                      <a:pt x="24" y="93"/>
                      <a:pt x="30" y="95"/>
                    </a:cubicBezTo>
                    <a:cubicBezTo>
                      <a:pt x="36" y="98"/>
                      <a:pt x="39" y="93"/>
                      <a:pt x="37" y="88"/>
                    </a:cubicBezTo>
                    <a:cubicBezTo>
                      <a:pt x="35" y="83"/>
                      <a:pt x="37" y="82"/>
                      <a:pt x="38" y="79"/>
                    </a:cubicBezTo>
                    <a:cubicBezTo>
                      <a:pt x="39" y="77"/>
                      <a:pt x="43" y="71"/>
                      <a:pt x="40" y="64"/>
                    </a:cubicBezTo>
                    <a:cubicBezTo>
                      <a:pt x="38" y="57"/>
                      <a:pt x="35" y="58"/>
                      <a:pt x="30" y="6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00D329BD-37D7-4321-BF5D-AB06A88CAE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6" y="2772"/>
                <a:ext cx="519" cy="323"/>
              </a:xfrm>
              <a:custGeom>
                <a:avLst/>
                <a:gdLst>
                  <a:gd name="T0" fmla="*/ 0 w 249"/>
                  <a:gd name="T1" fmla="*/ 63 h 155"/>
                  <a:gd name="T2" fmla="*/ 12 w 249"/>
                  <a:gd name="T3" fmla="*/ 38 h 155"/>
                  <a:gd name="T4" fmla="*/ 31 w 249"/>
                  <a:gd name="T5" fmla="*/ 4 h 155"/>
                  <a:gd name="T6" fmla="*/ 53 w 249"/>
                  <a:gd name="T7" fmla="*/ 21 h 155"/>
                  <a:gd name="T8" fmla="*/ 46 w 249"/>
                  <a:gd name="T9" fmla="*/ 46 h 155"/>
                  <a:gd name="T10" fmla="*/ 25 w 249"/>
                  <a:gd name="T11" fmla="*/ 50 h 155"/>
                  <a:gd name="T12" fmla="*/ 30 w 249"/>
                  <a:gd name="T13" fmla="*/ 70 h 155"/>
                  <a:gd name="T14" fmla="*/ 57 w 249"/>
                  <a:gd name="T15" fmla="*/ 59 h 155"/>
                  <a:gd name="T16" fmla="*/ 83 w 249"/>
                  <a:gd name="T17" fmla="*/ 61 h 155"/>
                  <a:gd name="T18" fmla="*/ 116 w 249"/>
                  <a:gd name="T19" fmla="*/ 67 h 155"/>
                  <a:gd name="T20" fmla="*/ 136 w 249"/>
                  <a:gd name="T21" fmla="*/ 61 h 155"/>
                  <a:gd name="T22" fmla="*/ 127 w 249"/>
                  <a:gd name="T23" fmla="*/ 74 h 155"/>
                  <a:gd name="T24" fmla="*/ 133 w 249"/>
                  <a:gd name="T25" fmla="*/ 84 h 155"/>
                  <a:gd name="T26" fmla="*/ 156 w 249"/>
                  <a:gd name="T27" fmla="*/ 83 h 155"/>
                  <a:gd name="T28" fmla="*/ 175 w 249"/>
                  <a:gd name="T29" fmla="*/ 85 h 155"/>
                  <a:gd name="T30" fmla="*/ 182 w 249"/>
                  <a:gd name="T31" fmla="*/ 95 h 155"/>
                  <a:gd name="T32" fmla="*/ 188 w 249"/>
                  <a:gd name="T33" fmla="*/ 97 h 155"/>
                  <a:gd name="T34" fmla="*/ 202 w 249"/>
                  <a:gd name="T35" fmla="*/ 88 h 155"/>
                  <a:gd name="T36" fmla="*/ 198 w 249"/>
                  <a:gd name="T37" fmla="*/ 64 h 155"/>
                  <a:gd name="T38" fmla="*/ 203 w 249"/>
                  <a:gd name="T39" fmla="*/ 45 h 155"/>
                  <a:gd name="T40" fmla="*/ 213 w 249"/>
                  <a:gd name="T41" fmla="*/ 71 h 155"/>
                  <a:gd name="T42" fmla="*/ 238 w 249"/>
                  <a:gd name="T43" fmla="*/ 87 h 155"/>
                  <a:gd name="T44" fmla="*/ 249 w 249"/>
                  <a:gd name="T45" fmla="*/ 105 h 155"/>
                  <a:gd name="T46" fmla="*/ 248 w 249"/>
                  <a:gd name="T47" fmla="*/ 121 h 155"/>
                  <a:gd name="T48" fmla="*/ 246 w 249"/>
                  <a:gd name="T49" fmla="*/ 132 h 155"/>
                  <a:gd name="T50" fmla="*/ 230 w 249"/>
                  <a:gd name="T51" fmla="*/ 134 h 155"/>
                  <a:gd name="T52" fmla="*/ 220 w 249"/>
                  <a:gd name="T53" fmla="*/ 142 h 155"/>
                  <a:gd name="T54" fmla="*/ 201 w 249"/>
                  <a:gd name="T55" fmla="*/ 151 h 155"/>
                  <a:gd name="T56" fmla="*/ 181 w 249"/>
                  <a:gd name="T57" fmla="*/ 152 h 155"/>
                  <a:gd name="T58" fmla="*/ 149 w 249"/>
                  <a:gd name="T59" fmla="*/ 136 h 155"/>
                  <a:gd name="T60" fmla="*/ 130 w 249"/>
                  <a:gd name="T61" fmla="*/ 127 h 155"/>
                  <a:gd name="T62" fmla="*/ 107 w 249"/>
                  <a:gd name="T63" fmla="*/ 113 h 155"/>
                  <a:gd name="T64" fmla="*/ 93 w 249"/>
                  <a:gd name="T65" fmla="*/ 104 h 155"/>
                  <a:gd name="T66" fmla="*/ 77 w 249"/>
                  <a:gd name="T67" fmla="*/ 107 h 155"/>
                  <a:gd name="T68" fmla="*/ 32 w 249"/>
                  <a:gd name="T69" fmla="*/ 100 h 155"/>
                  <a:gd name="T70" fmla="*/ 24 w 249"/>
                  <a:gd name="T71" fmla="*/ 105 h 155"/>
                  <a:gd name="T72" fmla="*/ 15 w 249"/>
                  <a:gd name="T73" fmla="*/ 92 h 155"/>
                  <a:gd name="T74" fmla="*/ 5 w 249"/>
                  <a:gd name="T75" fmla="*/ 77 h 155"/>
                  <a:gd name="T76" fmla="*/ 89 w 249"/>
                  <a:gd name="T77" fmla="*/ 22 h 155"/>
                  <a:gd name="T78" fmla="*/ 97 w 249"/>
                  <a:gd name="T79" fmla="*/ 37 h 155"/>
                  <a:gd name="T80" fmla="*/ 95 w 249"/>
                  <a:gd name="T81" fmla="*/ 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9" h="155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4" y="59"/>
                      <a:pt x="11" y="55"/>
                      <a:pt x="10" y="50"/>
                    </a:cubicBezTo>
                    <a:cubicBezTo>
                      <a:pt x="10" y="46"/>
                      <a:pt x="8" y="43"/>
                      <a:pt x="12" y="38"/>
                    </a:cubicBezTo>
                    <a:cubicBezTo>
                      <a:pt x="16" y="34"/>
                      <a:pt x="31" y="26"/>
                      <a:pt x="32" y="23"/>
                    </a:cubicBezTo>
                    <a:cubicBezTo>
                      <a:pt x="34" y="19"/>
                      <a:pt x="32" y="5"/>
                      <a:pt x="31" y="4"/>
                    </a:cubicBezTo>
                    <a:cubicBezTo>
                      <a:pt x="30" y="4"/>
                      <a:pt x="34" y="0"/>
                      <a:pt x="39" y="8"/>
                    </a:cubicBezTo>
                    <a:cubicBezTo>
                      <a:pt x="43" y="16"/>
                      <a:pt x="48" y="18"/>
                      <a:pt x="53" y="21"/>
                    </a:cubicBezTo>
                    <a:cubicBezTo>
                      <a:pt x="58" y="23"/>
                      <a:pt x="55" y="32"/>
                      <a:pt x="52" y="38"/>
                    </a:cubicBezTo>
                    <a:cubicBezTo>
                      <a:pt x="50" y="45"/>
                      <a:pt x="50" y="48"/>
                      <a:pt x="46" y="46"/>
                    </a:cubicBezTo>
                    <a:cubicBezTo>
                      <a:pt x="41" y="43"/>
                      <a:pt x="33" y="42"/>
                      <a:pt x="30" y="43"/>
                    </a:cubicBezTo>
                    <a:cubicBezTo>
                      <a:pt x="26" y="45"/>
                      <a:pt x="23" y="46"/>
                      <a:pt x="25" y="50"/>
                    </a:cubicBezTo>
                    <a:cubicBezTo>
                      <a:pt x="26" y="53"/>
                      <a:pt x="27" y="56"/>
                      <a:pt x="25" y="59"/>
                    </a:cubicBezTo>
                    <a:cubicBezTo>
                      <a:pt x="23" y="63"/>
                      <a:pt x="26" y="68"/>
                      <a:pt x="30" y="70"/>
                    </a:cubicBezTo>
                    <a:cubicBezTo>
                      <a:pt x="33" y="72"/>
                      <a:pt x="44" y="73"/>
                      <a:pt x="46" y="70"/>
                    </a:cubicBezTo>
                    <a:cubicBezTo>
                      <a:pt x="48" y="67"/>
                      <a:pt x="53" y="56"/>
                      <a:pt x="57" y="59"/>
                    </a:cubicBezTo>
                    <a:cubicBezTo>
                      <a:pt x="61" y="62"/>
                      <a:pt x="65" y="65"/>
                      <a:pt x="68" y="62"/>
                    </a:cubicBezTo>
                    <a:cubicBezTo>
                      <a:pt x="71" y="59"/>
                      <a:pt x="78" y="64"/>
                      <a:pt x="83" y="61"/>
                    </a:cubicBezTo>
                    <a:cubicBezTo>
                      <a:pt x="89" y="58"/>
                      <a:pt x="97" y="56"/>
                      <a:pt x="104" y="61"/>
                    </a:cubicBezTo>
                    <a:cubicBezTo>
                      <a:pt x="110" y="65"/>
                      <a:pt x="113" y="72"/>
                      <a:pt x="116" y="67"/>
                    </a:cubicBezTo>
                    <a:cubicBezTo>
                      <a:pt x="118" y="61"/>
                      <a:pt x="120" y="60"/>
                      <a:pt x="123" y="59"/>
                    </a:cubicBezTo>
                    <a:cubicBezTo>
                      <a:pt x="125" y="58"/>
                      <a:pt x="135" y="59"/>
                      <a:pt x="136" y="61"/>
                    </a:cubicBezTo>
                    <a:cubicBezTo>
                      <a:pt x="137" y="63"/>
                      <a:pt x="134" y="65"/>
                      <a:pt x="132" y="67"/>
                    </a:cubicBezTo>
                    <a:cubicBezTo>
                      <a:pt x="130" y="70"/>
                      <a:pt x="128" y="72"/>
                      <a:pt x="127" y="74"/>
                    </a:cubicBezTo>
                    <a:cubicBezTo>
                      <a:pt x="127" y="76"/>
                      <a:pt x="122" y="74"/>
                      <a:pt x="123" y="76"/>
                    </a:cubicBezTo>
                    <a:cubicBezTo>
                      <a:pt x="124" y="78"/>
                      <a:pt x="129" y="87"/>
                      <a:pt x="133" y="84"/>
                    </a:cubicBezTo>
                    <a:cubicBezTo>
                      <a:pt x="138" y="81"/>
                      <a:pt x="138" y="79"/>
                      <a:pt x="144" y="79"/>
                    </a:cubicBezTo>
                    <a:cubicBezTo>
                      <a:pt x="151" y="79"/>
                      <a:pt x="154" y="80"/>
                      <a:pt x="156" y="83"/>
                    </a:cubicBezTo>
                    <a:cubicBezTo>
                      <a:pt x="157" y="86"/>
                      <a:pt x="159" y="90"/>
                      <a:pt x="163" y="88"/>
                    </a:cubicBezTo>
                    <a:cubicBezTo>
                      <a:pt x="167" y="86"/>
                      <a:pt x="172" y="86"/>
                      <a:pt x="175" y="85"/>
                    </a:cubicBezTo>
                    <a:cubicBezTo>
                      <a:pt x="177" y="84"/>
                      <a:pt x="178" y="81"/>
                      <a:pt x="183" y="84"/>
                    </a:cubicBezTo>
                    <a:cubicBezTo>
                      <a:pt x="188" y="88"/>
                      <a:pt x="185" y="91"/>
                      <a:pt x="182" y="95"/>
                    </a:cubicBezTo>
                    <a:cubicBezTo>
                      <a:pt x="178" y="98"/>
                      <a:pt x="180" y="102"/>
                      <a:pt x="182" y="104"/>
                    </a:cubicBezTo>
                    <a:cubicBezTo>
                      <a:pt x="184" y="105"/>
                      <a:pt x="188" y="100"/>
                      <a:pt x="188" y="97"/>
                    </a:cubicBezTo>
                    <a:cubicBezTo>
                      <a:pt x="187" y="94"/>
                      <a:pt x="195" y="96"/>
                      <a:pt x="197" y="98"/>
                    </a:cubicBezTo>
                    <a:cubicBezTo>
                      <a:pt x="200" y="100"/>
                      <a:pt x="204" y="92"/>
                      <a:pt x="202" y="88"/>
                    </a:cubicBezTo>
                    <a:cubicBezTo>
                      <a:pt x="200" y="83"/>
                      <a:pt x="202" y="78"/>
                      <a:pt x="203" y="75"/>
                    </a:cubicBezTo>
                    <a:cubicBezTo>
                      <a:pt x="204" y="71"/>
                      <a:pt x="202" y="68"/>
                      <a:pt x="198" y="64"/>
                    </a:cubicBezTo>
                    <a:cubicBezTo>
                      <a:pt x="195" y="61"/>
                      <a:pt x="191" y="58"/>
                      <a:pt x="193" y="52"/>
                    </a:cubicBezTo>
                    <a:cubicBezTo>
                      <a:pt x="195" y="47"/>
                      <a:pt x="200" y="40"/>
                      <a:pt x="203" y="45"/>
                    </a:cubicBezTo>
                    <a:cubicBezTo>
                      <a:pt x="206" y="50"/>
                      <a:pt x="210" y="61"/>
                      <a:pt x="210" y="64"/>
                    </a:cubicBezTo>
                    <a:cubicBezTo>
                      <a:pt x="209" y="68"/>
                      <a:pt x="210" y="72"/>
                      <a:pt x="213" y="71"/>
                    </a:cubicBezTo>
                    <a:cubicBezTo>
                      <a:pt x="216" y="71"/>
                      <a:pt x="220" y="74"/>
                      <a:pt x="223" y="77"/>
                    </a:cubicBezTo>
                    <a:cubicBezTo>
                      <a:pt x="225" y="80"/>
                      <a:pt x="232" y="79"/>
                      <a:pt x="238" y="87"/>
                    </a:cubicBezTo>
                    <a:cubicBezTo>
                      <a:pt x="244" y="94"/>
                      <a:pt x="243" y="96"/>
                      <a:pt x="247" y="102"/>
                    </a:cubicBezTo>
                    <a:cubicBezTo>
                      <a:pt x="247" y="103"/>
                      <a:pt x="248" y="104"/>
                      <a:pt x="249" y="105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8" y="121"/>
                      <a:pt x="248" y="121"/>
                      <a:pt x="248" y="121"/>
                    </a:cubicBezTo>
                    <a:cubicBezTo>
                      <a:pt x="247" y="131"/>
                      <a:pt x="247" y="131"/>
                      <a:pt x="247" y="131"/>
                    </a:cubicBezTo>
                    <a:cubicBezTo>
                      <a:pt x="246" y="132"/>
                      <a:pt x="246" y="132"/>
                      <a:pt x="246" y="132"/>
                    </a:cubicBezTo>
                    <a:cubicBezTo>
                      <a:pt x="238" y="128"/>
                      <a:pt x="238" y="128"/>
                      <a:pt x="238" y="128"/>
                    </a:cubicBezTo>
                    <a:cubicBezTo>
                      <a:pt x="230" y="134"/>
                      <a:pt x="230" y="134"/>
                      <a:pt x="230" y="134"/>
                    </a:cubicBezTo>
                    <a:cubicBezTo>
                      <a:pt x="223" y="135"/>
                      <a:pt x="223" y="135"/>
                      <a:pt x="223" y="135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01" y="151"/>
                      <a:pt x="201" y="151"/>
                      <a:pt x="201" y="151"/>
                    </a:cubicBezTo>
                    <a:cubicBezTo>
                      <a:pt x="185" y="155"/>
                      <a:pt x="185" y="155"/>
                      <a:pt x="185" y="155"/>
                    </a:cubicBezTo>
                    <a:cubicBezTo>
                      <a:pt x="181" y="152"/>
                      <a:pt x="181" y="152"/>
                      <a:pt x="181" y="152"/>
                    </a:cubicBezTo>
                    <a:cubicBezTo>
                      <a:pt x="172" y="152"/>
                      <a:pt x="172" y="152"/>
                      <a:pt x="172" y="152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1" y="106"/>
                      <a:pt x="41" y="106"/>
                      <a:pt x="41" y="106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63"/>
                      <a:pt x="0" y="63"/>
                      <a:pt x="0" y="63"/>
                    </a:cubicBezTo>
                    <a:close/>
                    <a:moveTo>
                      <a:pt x="89" y="22"/>
                    </a:moveTo>
                    <a:cubicBezTo>
                      <a:pt x="82" y="27"/>
                      <a:pt x="82" y="27"/>
                      <a:pt x="82" y="33"/>
                    </a:cubicBezTo>
                    <a:cubicBezTo>
                      <a:pt x="82" y="39"/>
                      <a:pt x="89" y="38"/>
                      <a:pt x="97" y="37"/>
                    </a:cubicBezTo>
                    <a:cubicBezTo>
                      <a:pt x="104" y="36"/>
                      <a:pt x="106" y="31"/>
                      <a:pt x="105" y="28"/>
                    </a:cubicBezTo>
                    <a:cubicBezTo>
                      <a:pt x="104" y="24"/>
                      <a:pt x="100" y="19"/>
                      <a:pt x="95" y="19"/>
                    </a:cubicBezTo>
                    <a:cubicBezTo>
                      <a:pt x="91" y="19"/>
                      <a:pt x="89" y="22"/>
                      <a:pt x="89" y="2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ADD265E4-20A7-47DF-90DD-8351CFB1BE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8" y="2757"/>
                <a:ext cx="611" cy="763"/>
              </a:xfrm>
              <a:custGeom>
                <a:avLst/>
                <a:gdLst>
                  <a:gd name="T0" fmla="*/ 104 w 293"/>
                  <a:gd name="T1" fmla="*/ 148 h 366"/>
                  <a:gd name="T2" fmla="*/ 101 w 293"/>
                  <a:gd name="T3" fmla="*/ 100 h 366"/>
                  <a:gd name="T4" fmla="*/ 119 w 293"/>
                  <a:gd name="T5" fmla="*/ 58 h 366"/>
                  <a:gd name="T6" fmla="*/ 172 w 293"/>
                  <a:gd name="T7" fmla="*/ 22 h 366"/>
                  <a:gd name="T8" fmla="*/ 171 w 293"/>
                  <a:gd name="T9" fmla="*/ 80 h 366"/>
                  <a:gd name="T10" fmla="*/ 158 w 293"/>
                  <a:gd name="T11" fmla="*/ 150 h 366"/>
                  <a:gd name="T12" fmla="*/ 135 w 293"/>
                  <a:gd name="T13" fmla="*/ 192 h 366"/>
                  <a:gd name="T14" fmla="*/ 102 w 293"/>
                  <a:gd name="T15" fmla="*/ 208 h 366"/>
                  <a:gd name="T16" fmla="*/ 137 w 293"/>
                  <a:gd name="T17" fmla="*/ 212 h 366"/>
                  <a:gd name="T18" fmla="*/ 172 w 293"/>
                  <a:gd name="T19" fmla="*/ 159 h 366"/>
                  <a:gd name="T20" fmla="*/ 201 w 293"/>
                  <a:gd name="T21" fmla="*/ 173 h 366"/>
                  <a:gd name="T22" fmla="*/ 199 w 293"/>
                  <a:gd name="T23" fmla="*/ 188 h 366"/>
                  <a:gd name="T24" fmla="*/ 195 w 293"/>
                  <a:gd name="T25" fmla="*/ 146 h 366"/>
                  <a:gd name="T26" fmla="*/ 167 w 293"/>
                  <a:gd name="T27" fmla="*/ 123 h 366"/>
                  <a:gd name="T28" fmla="*/ 181 w 293"/>
                  <a:gd name="T29" fmla="*/ 65 h 366"/>
                  <a:gd name="T30" fmla="*/ 208 w 293"/>
                  <a:gd name="T31" fmla="*/ 41 h 366"/>
                  <a:gd name="T32" fmla="*/ 216 w 293"/>
                  <a:gd name="T33" fmla="*/ 87 h 366"/>
                  <a:gd name="T34" fmla="*/ 209 w 293"/>
                  <a:gd name="T35" fmla="*/ 62 h 366"/>
                  <a:gd name="T36" fmla="*/ 233 w 293"/>
                  <a:gd name="T37" fmla="*/ 54 h 366"/>
                  <a:gd name="T38" fmla="*/ 246 w 293"/>
                  <a:gd name="T39" fmla="*/ 81 h 366"/>
                  <a:gd name="T40" fmla="*/ 248 w 293"/>
                  <a:gd name="T41" fmla="*/ 98 h 366"/>
                  <a:gd name="T42" fmla="*/ 227 w 293"/>
                  <a:gd name="T43" fmla="*/ 138 h 366"/>
                  <a:gd name="T44" fmla="*/ 245 w 293"/>
                  <a:gd name="T45" fmla="*/ 156 h 366"/>
                  <a:gd name="T46" fmla="*/ 258 w 293"/>
                  <a:gd name="T47" fmla="*/ 156 h 366"/>
                  <a:gd name="T48" fmla="*/ 260 w 293"/>
                  <a:gd name="T49" fmla="*/ 176 h 366"/>
                  <a:gd name="T50" fmla="*/ 251 w 293"/>
                  <a:gd name="T51" fmla="*/ 203 h 366"/>
                  <a:gd name="T52" fmla="*/ 255 w 293"/>
                  <a:gd name="T53" fmla="*/ 224 h 366"/>
                  <a:gd name="T54" fmla="*/ 263 w 293"/>
                  <a:gd name="T55" fmla="*/ 243 h 366"/>
                  <a:gd name="T56" fmla="*/ 268 w 293"/>
                  <a:gd name="T57" fmla="*/ 260 h 366"/>
                  <a:gd name="T58" fmla="*/ 274 w 293"/>
                  <a:gd name="T59" fmla="*/ 289 h 366"/>
                  <a:gd name="T60" fmla="*/ 290 w 293"/>
                  <a:gd name="T61" fmla="*/ 305 h 366"/>
                  <a:gd name="T62" fmla="*/ 284 w 293"/>
                  <a:gd name="T63" fmla="*/ 335 h 366"/>
                  <a:gd name="T64" fmla="*/ 268 w 293"/>
                  <a:gd name="T65" fmla="*/ 366 h 366"/>
                  <a:gd name="T66" fmla="*/ 245 w 293"/>
                  <a:gd name="T67" fmla="*/ 352 h 366"/>
                  <a:gd name="T68" fmla="*/ 224 w 293"/>
                  <a:gd name="T69" fmla="*/ 336 h 366"/>
                  <a:gd name="T70" fmla="*/ 171 w 293"/>
                  <a:gd name="T71" fmla="*/ 340 h 366"/>
                  <a:gd name="T72" fmla="*/ 150 w 293"/>
                  <a:gd name="T73" fmla="*/ 326 h 366"/>
                  <a:gd name="T74" fmla="*/ 127 w 293"/>
                  <a:gd name="T75" fmla="*/ 319 h 366"/>
                  <a:gd name="T76" fmla="*/ 104 w 293"/>
                  <a:gd name="T77" fmla="*/ 298 h 366"/>
                  <a:gd name="T78" fmla="*/ 79 w 293"/>
                  <a:gd name="T79" fmla="*/ 267 h 366"/>
                  <a:gd name="T80" fmla="*/ 56 w 293"/>
                  <a:gd name="T81" fmla="*/ 272 h 366"/>
                  <a:gd name="T82" fmla="*/ 31 w 293"/>
                  <a:gd name="T83" fmla="*/ 251 h 366"/>
                  <a:gd name="T84" fmla="*/ 9 w 293"/>
                  <a:gd name="T85" fmla="*/ 216 h 366"/>
                  <a:gd name="T86" fmla="*/ 35 w 293"/>
                  <a:gd name="T87" fmla="*/ 183 h 366"/>
                  <a:gd name="T88" fmla="*/ 67 w 293"/>
                  <a:gd name="T89" fmla="*/ 169 h 366"/>
                  <a:gd name="T90" fmla="*/ 70 w 293"/>
                  <a:gd name="T91" fmla="*/ 150 h 366"/>
                  <a:gd name="T92" fmla="*/ 72 w 293"/>
                  <a:gd name="T93" fmla="*/ 123 h 366"/>
                  <a:gd name="T94" fmla="*/ 178 w 293"/>
                  <a:gd name="T95" fmla="*/ 1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3" h="366">
                    <a:moveTo>
                      <a:pt x="80" y="112"/>
                    </a:moveTo>
                    <a:cubicBezTo>
                      <a:pt x="83" y="116"/>
                      <a:pt x="87" y="117"/>
                      <a:pt x="90" y="122"/>
                    </a:cubicBezTo>
                    <a:cubicBezTo>
                      <a:pt x="94" y="128"/>
                      <a:pt x="97" y="131"/>
                      <a:pt x="98" y="138"/>
                    </a:cubicBezTo>
                    <a:cubicBezTo>
                      <a:pt x="100" y="145"/>
                      <a:pt x="102" y="152"/>
                      <a:pt x="104" y="148"/>
                    </a:cubicBezTo>
                    <a:cubicBezTo>
                      <a:pt x="107" y="144"/>
                      <a:pt x="113" y="141"/>
                      <a:pt x="112" y="135"/>
                    </a:cubicBezTo>
                    <a:cubicBezTo>
                      <a:pt x="111" y="130"/>
                      <a:pt x="111" y="119"/>
                      <a:pt x="111" y="115"/>
                    </a:cubicBezTo>
                    <a:cubicBezTo>
                      <a:pt x="112" y="111"/>
                      <a:pt x="108" y="105"/>
                      <a:pt x="104" y="106"/>
                    </a:cubicBezTo>
                    <a:cubicBezTo>
                      <a:pt x="101" y="107"/>
                      <a:pt x="97" y="104"/>
                      <a:pt x="101" y="100"/>
                    </a:cubicBezTo>
                    <a:cubicBezTo>
                      <a:pt x="105" y="96"/>
                      <a:pt x="110" y="96"/>
                      <a:pt x="110" y="92"/>
                    </a:cubicBezTo>
                    <a:cubicBezTo>
                      <a:pt x="111" y="87"/>
                      <a:pt x="112" y="82"/>
                      <a:pt x="114" y="79"/>
                    </a:cubicBezTo>
                    <a:cubicBezTo>
                      <a:pt x="116" y="77"/>
                      <a:pt x="109" y="77"/>
                      <a:pt x="110" y="70"/>
                    </a:cubicBezTo>
                    <a:cubicBezTo>
                      <a:pt x="111" y="63"/>
                      <a:pt x="113" y="59"/>
                      <a:pt x="119" y="58"/>
                    </a:cubicBezTo>
                    <a:cubicBezTo>
                      <a:pt x="126" y="57"/>
                      <a:pt x="130" y="55"/>
                      <a:pt x="133" y="51"/>
                    </a:cubicBezTo>
                    <a:cubicBezTo>
                      <a:pt x="135" y="47"/>
                      <a:pt x="149" y="31"/>
                      <a:pt x="151" y="24"/>
                    </a:cubicBezTo>
                    <a:cubicBezTo>
                      <a:pt x="153" y="18"/>
                      <a:pt x="155" y="13"/>
                      <a:pt x="158" y="17"/>
                    </a:cubicBezTo>
                    <a:cubicBezTo>
                      <a:pt x="162" y="21"/>
                      <a:pt x="167" y="22"/>
                      <a:pt x="172" y="22"/>
                    </a:cubicBezTo>
                    <a:cubicBezTo>
                      <a:pt x="177" y="22"/>
                      <a:pt x="183" y="29"/>
                      <a:pt x="184" y="33"/>
                    </a:cubicBezTo>
                    <a:cubicBezTo>
                      <a:pt x="184" y="38"/>
                      <a:pt x="182" y="45"/>
                      <a:pt x="179" y="50"/>
                    </a:cubicBezTo>
                    <a:cubicBezTo>
                      <a:pt x="176" y="55"/>
                      <a:pt x="165" y="64"/>
                      <a:pt x="166" y="68"/>
                    </a:cubicBezTo>
                    <a:cubicBezTo>
                      <a:pt x="166" y="73"/>
                      <a:pt x="171" y="75"/>
                      <a:pt x="171" y="80"/>
                    </a:cubicBezTo>
                    <a:cubicBezTo>
                      <a:pt x="171" y="85"/>
                      <a:pt x="167" y="99"/>
                      <a:pt x="164" y="103"/>
                    </a:cubicBezTo>
                    <a:cubicBezTo>
                      <a:pt x="160" y="107"/>
                      <a:pt x="161" y="114"/>
                      <a:pt x="160" y="120"/>
                    </a:cubicBezTo>
                    <a:cubicBezTo>
                      <a:pt x="159" y="125"/>
                      <a:pt x="153" y="134"/>
                      <a:pt x="153" y="135"/>
                    </a:cubicBezTo>
                    <a:cubicBezTo>
                      <a:pt x="153" y="137"/>
                      <a:pt x="156" y="147"/>
                      <a:pt x="158" y="150"/>
                    </a:cubicBezTo>
                    <a:cubicBezTo>
                      <a:pt x="159" y="152"/>
                      <a:pt x="161" y="161"/>
                      <a:pt x="158" y="162"/>
                    </a:cubicBezTo>
                    <a:cubicBezTo>
                      <a:pt x="154" y="164"/>
                      <a:pt x="154" y="168"/>
                      <a:pt x="153" y="174"/>
                    </a:cubicBezTo>
                    <a:cubicBezTo>
                      <a:pt x="153" y="181"/>
                      <a:pt x="146" y="182"/>
                      <a:pt x="144" y="184"/>
                    </a:cubicBezTo>
                    <a:cubicBezTo>
                      <a:pt x="141" y="186"/>
                      <a:pt x="139" y="187"/>
                      <a:pt x="135" y="192"/>
                    </a:cubicBezTo>
                    <a:cubicBezTo>
                      <a:pt x="130" y="197"/>
                      <a:pt x="121" y="201"/>
                      <a:pt x="117" y="201"/>
                    </a:cubicBezTo>
                    <a:cubicBezTo>
                      <a:pt x="112" y="201"/>
                      <a:pt x="111" y="202"/>
                      <a:pt x="106" y="198"/>
                    </a:cubicBezTo>
                    <a:cubicBezTo>
                      <a:pt x="101" y="195"/>
                      <a:pt x="99" y="193"/>
                      <a:pt x="96" y="199"/>
                    </a:cubicBezTo>
                    <a:cubicBezTo>
                      <a:pt x="94" y="205"/>
                      <a:pt x="99" y="205"/>
                      <a:pt x="102" y="208"/>
                    </a:cubicBezTo>
                    <a:cubicBezTo>
                      <a:pt x="104" y="212"/>
                      <a:pt x="109" y="212"/>
                      <a:pt x="110" y="214"/>
                    </a:cubicBezTo>
                    <a:cubicBezTo>
                      <a:pt x="111" y="217"/>
                      <a:pt x="117" y="213"/>
                      <a:pt x="119" y="216"/>
                    </a:cubicBezTo>
                    <a:cubicBezTo>
                      <a:pt x="121" y="220"/>
                      <a:pt x="125" y="223"/>
                      <a:pt x="129" y="219"/>
                    </a:cubicBezTo>
                    <a:cubicBezTo>
                      <a:pt x="133" y="216"/>
                      <a:pt x="133" y="212"/>
                      <a:pt x="137" y="212"/>
                    </a:cubicBezTo>
                    <a:cubicBezTo>
                      <a:pt x="141" y="212"/>
                      <a:pt x="155" y="206"/>
                      <a:pt x="156" y="201"/>
                    </a:cubicBezTo>
                    <a:cubicBezTo>
                      <a:pt x="156" y="196"/>
                      <a:pt x="160" y="193"/>
                      <a:pt x="164" y="190"/>
                    </a:cubicBezTo>
                    <a:cubicBezTo>
                      <a:pt x="168" y="187"/>
                      <a:pt x="168" y="183"/>
                      <a:pt x="170" y="178"/>
                    </a:cubicBezTo>
                    <a:cubicBezTo>
                      <a:pt x="172" y="173"/>
                      <a:pt x="172" y="163"/>
                      <a:pt x="172" y="159"/>
                    </a:cubicBezTo>
                    <a:cubicBezTo>
                      <a:pt x="173" y="155"/>
                      <a:pt x="180" y="153"/>
                      <a:pt x="183" y="153"/>
                    </a:cubicBezTo>
                    <a:cubicBezTo>
                      <a:pt x="185" y="153"/>
                      <a:pt x="194" y="150"/>
                      <a:pt x="195" y="154"/>
                    </a:cubicBezTo>
                    <a:cubicBezTo>
                      <a:pt x="197" y="158"/>
                      <a:pt x="198" y="161"/>
                      <a:pt x="199" y="164"/>
                    </a:cubicBezTo>
                    <a:cubicBezTo>
                      <a:pt x="201" y="166"/>
                      <a:pt x="203" y="169"/>
                      <a:pt x="201" y="173"/>
                    </a:cubicBezTo>
                    <a:cubicBezTo>
                      <a:pt x="200" y="176"/>
                      <a:pt x="196" y="182"/>
                      <a:pt x="196" y="187"/>
                    </a:cubicBezTo>
                    <a:cubicBezTo>
                      <a:pt x="196" y="193"/>
                      <a:pt x="196" y="197"/>
                      <a:pt x="204" y="198"/>
                    </a:cubicBezTo>
                    <a:cubicBezTo>
                      <a:pt x="212" y="200"/>
                      <a:pt x="216" y="198"/>
                      <a:pt x="214" y="195"/>
                    </a:cubicBezTo>
                    <a:cubicBezTo>
                      <a:pt x="211" y="193"/>
                      <a:pt x="198" y="194"/>
                      <a:pt x="199" y="188"/>
                    </a:cubicBezTo>
                    <a:cubicBezTo>
                      <a:pt x="201" y="181"/>
                      <a:pt x="202" y="180"/>
                      <a:pt x="206" y="179"/>
                    </a:cubicBezTo>
                    <a:cubicBezTo>
                      <a:pt x="211" y="178"/>
                      <a:pt x="210" y="174"/>
                      <a:pt x="209" y="170"/>
                    </a:cubicBezTo>
                    <a:cubicBezTo>
                      <a:pt x="209" y="166"/>
                      <a:pt x="208" y="159"/>
                      <a:pt x="209" y="157"/>
                    </a:cubicBezTo>
                    <a:cubicBezTo>
                      <a:pt x="210" y="154"/>
                      <a:pt x="199" y="150"/>
                      <a:pt x="195" y="146"/>
                    </a:cubicBezTo>
                    <a:cubicBezTo>
                      <a:pt x="191" y="141"/>
                      <a:pt x="185" y="142"/>
                      <a:pt x="183" y="144"/>
                    </a:cubicBezTo>
                    <a:cubicBezTo>
                      <a:pt x="180" y="147"/>
                      <a:pt x="180" y="141"/>
                      <a:pt x="172" y="142"/>
                    </a:cubicBezTo>
                    <a:cubicBezTo>
                      <a:pt x="165" y="143"/>
                      <a:pt x="169" y="139"/>
                      <a:pt x="171" y="135"/>
                    </a:cubicBezTo>
                    <a:cubicBezTo>
                      <a:pt x="173" y="131"/>
                      <a:pt x="166" y="126"/>
                      <a:pt x="167" y="123"/>
                    </a:cubicBezTo>
                    <a:cubicBezTo>
                      <a:pt x="168" y="120"/>
                      <a:pt x="174" y="111"/>
                      <a:pt x="177" y="107"/>
                    </a:cubicBezTo>
                    <a:cubicBezTo>
                      <a:pt x="180" y="103"/>
                      <a:pt x="182" y="95"/>
                      <a:pt x="181" y="90"/>
                    </a:cubicBezTo>
                    <a:cubicBezTo>
                      <a:pt x="180" y="84"/>
                      <a:pt x="180" y="76"/>
                      <a:pt x="178" y="73"/>
                    </a:cubicBezTo>
                    <a:cubicBezTo>
                      <a:pt x="176" y="71"/>
                      <a:pt x="179" y="68"/>
                      <a:pt x="181" y="65"/>
                    </a:cubicBezTo>
                    <a:cubicBezTo>
                      <a:pt x="184" y="63"/>
                      <a:pt x="191" y="58"/>
                      <a:pt x="195" y="56"/>
                    </a:cubicBezTo>
                    <a:cubicBezTo>
                      <a:pt x="199" y="53"/>
                      <a:pt x="202" y="52"/>
                      <a:pt x="202" y="48"/>
                    </a:cubicBezTo>
                    <a:cubicBezTo>
                      <a:pt x="202" y="44"/>
                      <a:pt x="200" y="35"/>
                      <a:pt x="203" y="33"/>
                    </a:cubicBezTo>
                    <a:cubicBezTo>
                      <a:pt x="206" y="31"/>
                      <a:pt x="208" y="34"/>
                      <a:pt x="208" y="41"/>
                    </a:cubicBezTo>
                    <a:cubicBezTo>
                      <a:pt x="207" y="48"/>
                      <a:pt x="207" y="54"/>
                      <a:pt x="204" y="58"/>
                    </a:cubicBezTo>
                    <a:cubicBezTo>
                      <a:pt x="200" y="62"/>
                      <a:pt x="201" y="69"/>
                      <a:pt x="200" y="73"/>
                    </a:cubicBezTo>
                    <a:cubicBezTo>
                      <a:pt x="198" y="77"/>
                      <a:pt x="200" y="79"/>
                      <a:pt x="203" y="82"/>
                    </a:cubicBezTo>
                    <a:cubicBezTo>
                      <a:pt x="205" y="84"/>
                      <a:pt x="211" y="86"/>
                      <a:pt x="216" y="87"/>
                    </a:cubicBezTo>
                    <a:cubicBezTo>
                      <a:pt x="220" y="89"/>
                      <a:pt x="220" y="91"/>
                      <a:pt x="222" y="95"/>
                    </a:cubicBezTo>
                    <a:cubicBezTo>
                      <a:pt x="225" y="98"/>
                      <a:pt x="231" y="94"/>
                      <a:pt x="225" y="89"/>
                    </a:cubicBezTo>
                    <a:cubicBezTo>
                      <a:pt x="220" y="83"/>
                      <a:pt x="215" y="82"/>
                      <a:pt x="211" y="78"/>
                    </a:cubicBezTo>
                    <a:cubicBezTo>
                      <a:pt x="207" y="73"/>
                      <a:pt x="206" y="65"/>
                      <a:pt x="209" y="62"/>
                    </a:cubicBezTo>
                    <a:cubicBezTo>
                      <a:pt x="213" y="58"/>
                      <a:pt x="219" y="61"/>
                      <a:pt x="220" y="66"/>
                    </a:cubicBezTo>
                    <a:cubicBezTo>
                      <a:pt x="220" y="71"/>
                      <a:pt x="230" y="72"/>
                      <a:pt x="228" y="66"/>
                    </a:cubicBezTo>
                    <a:cubicBezTo>
                      <a:pt x="226" y="61"/>
                      <a:pt x="219" y="58"/>
                      <a:pt x="226" y="56"/>
                    </a:cubicBezTo>
                    <a:cubicBezTo>
                      <a:pt x="228" y="55"/>
                      <a:pt x="231" y="54"/>
                      <a:pt x="233" y="54"/>
                    </a:cubicBezTo>
                    <a:cubicBezTo>
                      <a:pt x="232" y="62"/>
                      <a:pt x="232" y="62"/>
                      <a:pt x="232" y="62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9" y="73"/>
                      <a:pt x="249" y="73"/>
                      <a:pt x="249" y="73"/>
                    </a:cubicBezTo>
                    <a:cubicBezTo>
                      <a:pt x="246" y="81"/>
                      <a:pt x="246" y="81"/>
                      <a:pt x="246" y="81"/>
                    </a:cubicBezTo>
                    <a:cubicBezTo>
                      <a:pt x="242" y="80"/>
                      <a:pt x="242" y="80"/>
                      <a:pt x="242" y="80"/>
                    </a:cubicBezTo>
                    <a:cubicBezTo>
                      <a:pt x="236" y="88"/>
                      <a:pt x="236" y="88"/>
                      <a:pt x="236" y="88"/>
                    </a:cubicBezTo>
                    <a:cubicBezTo>
                      <a:pt x="240" y="93"/>
                      <a:pt x="240" y="93"/>
                      <a:pt x="240" y="93"/>
                    </a:cubicBezTo>
                    <a:cubicBezTo>
                      <a:pt x="248" y="98"/>
                      <a:pt x="248" y="98"/>
                      <a:pt x="248" y="98"/>
                    </a:cubicBezTo>
                    <a:cubicBezTo>
                      <a:pt x="248" y="117"/>
                      <a:pt x="248" y="117"/>
                      <a:pt x="248" y="117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8"/>
                      <a:pt x="227" y="138"/>
                      <a:pt x="227" y="138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41" y="149"/>
                      <a:pt x="241" y="149"/>
                      <a:pt x="241" y="149"/>
                    </a:cubicBezTo>
                    <a:cubicBezTo>
                      <a:pt x="242" y="151"/>
                      <a:pt x="242" y="151"/>
                      <a:pt x="242" y="151"/>
                    </a:cubicBezTo>
                    <a:cubicBezTo>
                      <a:pt x="245" y="156"/>
                      <a:pt x="245" y="156"/>
                      <a:pt x="245" y="156"/>
                    </a:cubicBezTo>
                    <a:cubicBezTo>
                      <a:pt x="248" y="152"/>
                      <a:pt x="248" y="152"/>
                      <a:pt x="248" y="152"/>
                    </a:cubicBezTo>
                    <a:cubicBezTo>
                      <a:pt x="253" y="153"/>
                      <a:pt x="253" y="153"/>
                      <a:pt x="253" y="153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5"/>
                      <a:pt x="258" y="156"/>
                    </a:cubicBezTo>
                    <a:cubicBezTo>
                      <a:pt x="258" y="157"/>
                      <a:pt x="260" y="157"/>
                      <a:pt x="260" y="157"/>
                    </a:cubicBez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64" y="172"/>
                      <a:pt x="264" y="172"/>
                      <a:pt x="264" y="172"/>
                    </a:cubicBezTo>
                    <a:cubicBezTo>
                      <a:pt x="260" y="176"/>
                      <a:pt x="260" y="176"/>
                      <a:pt x="260" y="176"/>
                    </a:cubicBezTo>
                    <a:cubicBezTo>
                      <a:pt x="262" y="185"/>
                      <a:pt x="262" y="185"/>
                      <a:pt x="262" y="185"/>
                    </a:cubicBezTo>
                    <a:cubicBezTo>
                      <a:pt x="256" y="195"/>
                      <a:pt x="256" y="195"/>
                      <a:pt x="256" y="195"/>
                    </a:cubicBezTo>
                    <a:cubicBezTo>
                      <a:pt x="251" y="195"/>
                      <a:pt x="251" y="195"/>
                      <a:pt x="251" y="195"/>
                    </a:cubicBezTo>
                    <a:cubicBezTo>
                      <a:pt x="251" y="203"/>
                      <a:pt x="251" y="203"/>
                      <a:pt x="251" y="203"/>
                    </a:cubicBezTo>
                    <a:cubicBezTo>
                      <a:pt x="257" y="208"/>
                      <a:pt x="257" y="208"/>
                      <a:pt x="257" y="208"/>
                    </a:cubicBezTo>
                    <a:cubicBezTo>
                      <a:pt x="251" y="215"/>
                      <a:pt x="251" y="215"/>
                      <a:pt x="251" y="215"/>
                    </a:cubicBezTo>
                    <a:cubicBezTo>
                      <a:pt x="254" y="218"/>
                      <a:pt x="254" y="218"/>
                      <a:pt x="254" y="218"/>
                    </a:cubicBezTo>
                    <a:cubicBezTo>
                      <a:pt x="255" y="224"/>
                      <a:pt x="255" y="224"/>
                      <a:pt x="255" y="224"/>
                    </a:cubicBezTo>
                    <a:cubicBezTo>
                      <a:pt x="261" y="227"/>
                      <a:pt x="261" y="227"/>
                      <a:pt x="261" y="227"/>
                    </a:cubicBezTo>
                    <a:cubicBezTo>
                      <a:pt x="265" y="232"/>
                      <a:pt x="265" y="232"/>
                      <a:pt x="265" y="232"/>
                    </a:cubicBezTo>
                    <a:cubicBezTo>
                      <a:pt x="260" y="239"/>
                      <a:pt x="260" y="239"/>
                      <a:pt x="260" y="239"/>
                    </a:cubicBezTo>
                    <a:cubicBezTo>
                      <a:pt x="263" y="243"/>
                      <a:pt x="263" y="243"/>
                      <a:pt x="263" y="243"/>
                    </a:cubicBezTo>
                    <a:cubicBezTo>
                      <a:pt x="264" y="251"/>
                      <a:pt x="264" y="251"/>
                      <a:pt x="264" y="251"/>
                    </a:cubicBezTo>
                    <a:cubicBezTo>
                      <a:pt x="259" y="253"/>
                      <a:pt x="259" y="253"/>
                      <a:pt x="259" y="253"/>
                    </a:cubicBezTo>
                    <a:cubicBezTo>
                      <a:pt x="262" y="261"/>
                      <a:pt x="262" y="261"/>
                      <a:pt x="262" y="261"/>
                    </a:cubicBezTo>
                    <a:cubicBezTo>
                      <a:pt x="268" y="260"/>
                      <a:pt x="268" y="260"/>
                      <a:pt x="268" y="260"/>
                    </a:cubicBezTo>
                    <a:cubicBezTo>
                      <a:pt x="274" y="266"/>
                      <a:pt x="274" y="266"/>
                      <a:pt x="274" y="266"/>
                    </a:cubicBezTo>
                    <a:cubicBezTo>
                      <a:pt x="277" y="277"/>
                      <a:pt x="277" y="277"/>
                      <a:pt x="277" y="277"/>
                    </a:cubicBezTo>
                    <a:cubicBezTo>
                      <a:pt x="271" y="283"/>
                      <a:pt x="271" y="283"/>
                      <a:pt x="271" y="283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80" y="289"/>
                      <a:pt x="280" y="289"/>
                      <a:pt x="280" y="289"/>
                    </a:cubicBezTo>
                    <a:cubicBezTo>
                      <a:pt x="286" y="294"/>
                      <a:pt x="286" y="294"/>
                      <a:pt x="286" y="294"/>
                    </a:cubicBezTo>
                    <a:cubicBezTo>
                      <a:pt x="290" y="290"/>
                      <a:pt x="290" y="290"/>
                      <a:pt x="290" y="290"/>
                    </a:cubicBezTo>
                    <a:cubicBezTo>
                      <a:pt x="290" y="305"/>
                      <a:pt x="290" y="305"/>
                      <a:pt x="290" y="305"/>
                    </a:cubicBezTo>
                    <a:cubicBezTo>
                      <a:pt x="293" y="311"/>
                      <a:pt x="293" y="311"/>
                      <a:pt x="293" y="311"/>
                    </a:cubicBezTo>
                    <a:cubicBezTo>
                      <a:pt x="284" y="319"/>
                      <a:pt x="284" y="319"/>
                      <a:pt x="284" y="319"/>
                    </a:cubicBezTo>
                    <a:cubicBezTo>
                      <a:pt x="278" y="328"/>
                      <a:pt x="278" y="328"/>
                      <a:pt x="278" y="328"/>
                    </a:cubicBezTo>
                    <a:cubicBezTo>
                      <a:pt x="284" y="335"/>
                      <a:pt x="284" y="335"/>
                      <a:pt x="284" y="335"/>
                    </a:cubicBezTo>
                    <a:cubicBezTo>
                      <a:pt x="285" y="344"/>
                      <a:pt x="285" y="344"/>
                      <a:pt x="285" y="344"/>
                    </a:cubicBezTo>
                    <a:cubicBezTo>
                      <a:pt x="279" y="348"/>
                      <a:pt x="279" y="348"/>
                      <a:pt x="279" y="348"/>
                    </a:cubicBezTo>
                    <a:cubicBezTo>
                      <a:pt x="278" y="356"/>
                      <a:pt x="278" y="356"/>
                      <a:pt x="278" y="356"/>
                    </a:cubicBezTo>
                    <a:cubicBezTo>
                      <a:pt x="268" y="366"/>
                      <a:pt x="268" y="366"/>
                      <a:pt x="268" y="366"/>
                    </a:cubicBezTo>
                    <a:cubicBezTo>
                      <a:pt x="264" y="361"/>
                      <a:pt x="264" y="361"/>
                      <a:pt x="264" y="361"/>
                    </a:cubicBezTo>
                    <a:cubicBezTo>
                      <a:pt x="257" y="358"/>
                      <a:pt x="257" y="358"/>
                      <a:pt x="257" y="358"/>
                    </a:cubicBezTo>
                    <a:cubicBezTo>
                      <a:pt x="251" y="361"/>
                      <a:pt x="251" y="361"/>
                      <a:pt x="251" y="361"/>
                    </a:cubicBezTo>
                    <a:cubicBezTo>
                      <a:pt x="245" y="352"/>
                      <a:pt x="245" y="352"/>
                      <a:pt x="245" y="352"/>
                    </a:cubicBezTo>
                    <a:cubicBezTo>
                      <a:pt x="238" y="348"/>
                      <a:pt x="238" y="348"/>
                      <a:pt x="238" y="348"/>
                    </a:cubicBezTo>
                    <a:cubicBezTo>
                      <a:pt x="233" y="352"/>
                      <a:pt x="233" y="352"/>
                      <a:pt x="233" y="352"/>
                    </a:cubicBezTo>
                    <a:cubicBezTo>
                      <a:pt x="226" y="343"/>
                      <a:pt x="226" y="343"/>
                      <a:pt x="226" y="343"/>
                    </a:cubicBezTo>
                    <a:cubicBezTo>
                      <a:pt x="224" y="336"/>
                      <a:pt x="224" y="336"/>
                      <a:pt x="224" y="336"/>
                    </a:cubicBezTo>
                    <a:cubicBezTo>
                      <a:pt x="212" y="343"/>
                      <a:pt x="212" y="343"/>
                      <a:pt x="212" y="343"/>
                    </a:cubicBezTo>
                    <a:cubicBezTo>
                      <a:pt x="209" y="348"/>
                      <a:pt x="209" y="348"/>
                      <a:pt x="209" y="348"/>
                    </a:cubicBezTo>
                    <a:cubicBezTo>
                      <a:pt x="183" y="349"/>
                      <a:pt x="183" y="349"/>
                      <a:pt x="183" y="349"/>
                    </a:cubicBezTo>
                    <a:cubicBezTo>
                      <a:pt x="171" y="340"/>
                      <a:pt x="171" y="340"/>
                      <a:pt x="171" y="340"/>
                    </a:cubicBezTo>
                    <a:cubicBezTo>
                      <a:pt x="172" y="334"/>
                      <a:pt x="172" y="334"/>
                      <a:pt x="172" y="334"/>
                    </a:cubicBezTo>
                    <a:cubicBezTo>
                      <a:pt x="162" y="330"/>
                      <a:pt x="162" y="330"/>
                      <a:pt x="162" y="330"/>
                    </a:cubicBezTo>
                    <a:cubicBezTo>
                      <a:pt x="160" y="333"/>
                      <a:pt x="160" y="333"/>
                      <a:pt x="160" y="333"/>
                    </a:cubicBezTo>
                    <a:cubicBezTo>
                      <a:pt x="150" y="326"/>
                      <a:pt x="150" y="326"/>
                      <a:pt x="150" y="326"/>
                    </a:cubicBezTo>
                    <a:cubicBezTo>
                      <a:pt x="146" y="324"/>
                      <a:pt x="146" y="324"/>
                      <a:pt x="146" y="324"/>
                    </a:cubicBezTo>
                    <a:cubicBezTo>
                      <a:pt x="141" y="327"/>
                      <a:pt x="141" y="327"/>
                      <a:pt x="141" y="327"/>
                    </a:cubicBezTo>
                    <a:cubicBezTo>
                      <a:pt x="132" y="319"/>
                      <a:pt x="132" y="319"/>
                      <a:pt x="132" y="319"/>
                    </a:cubicBezTo>
                    <a:cubicBezTo>
                      <a:pt x="127" y="319"/>
                      <a:pt x="127" y="319"/>
                      <a:pt x="127" y="319"/>
                    </a:cubicBezTo>
                    <a:cubicBezTo>
                      <a:pt x="123" y="311"/>
                      <a:pt x="123" y="311"/>
                      <a:pt x="123" y="311"/>
                    </a:cubicBezTo>
                    <a:cubicBezTo>
                      <a:pt x="106" y="313"/>
                      <a:pt x="106" y="313"/>
                      <a:pt x="106" y="313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4" y="298"/>
                      <a:pt x="104" y="298"/>
                      <a:pt x="104" y="298"/>
                    </a:cubicBezTo>
                    <a:cubicBezTo>
                      <a:pt x="97" y="291"/>
                      <a:pt x="97" y="291"/>
                      <a:pt x="97" y="291"/>
                    </a:cubicBezTo>
                    <a:cubicBezTo>
                      <a:pt x="95" y="277"/>
                      <a:pt x="95" y="277"/>
                      <a:pt x="95" y="277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79" y="267"/>
                      <a:pt x="79" y="267"/>
                      <a:pt x="79" y="267"/>
                    </a:cubicBezTo>
                    <a:cubicBezTo>
                      <a:pt x="73" y="272"/>
                      <a:pt x="73" y="272"/>
                      <a:pt x="73" y="272"/>
                    </a:cubicBezTo>
                    <a:cubicBezTo>
                      <a:pt x="68" y="266"/>
                      <a:pt x="68" y="266"/>
                      <a:pt x="68" y="266"/>
                    </a:cubicBezTo>
                    <a:cubicBezTo>
                      <a:pt x="64" y="272"/>
                      <a:pt x="64" y="272"/>
                      <a:pt x="64" y="272"/>
                    </a:cubicBezTo>
                    <a:cubicBezTo>
                      <a:pt x="56" y="272"/>
                      <a:pt x="56" y="272"/>
                      <a:pt x="56" y="272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44" y="246"/>
                      <a:pt x="44" y="246"/>
                      <a:pt x="44" y="246"/>
                    </a:cubicBezTo>
                    <a:cubicBezTo>
                      <a:pt x="31" y="251"/>
                      <a:pt x="31" y="251"/>
                      <a:pt x="31" y="251"/>
                    </a:cubicBezTo>
                    <a:cubicBezTo>
                      <a:pt x="25" y="247"/>
                      <a:pt x="25" y="247"/>
                      <a:pt x="25" y="24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16"/>
                      <a:pt x="9" y="216"/>
                      <a:pt x="9" y="216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9" y="191"/>
                      <a:pt x="19" y="191"/>
                      <a:pt x="19" y="191"/>
                    </a:cubicBezTo>
                    <a:cubicBezTo>
                      <a:pt x="35" y="183"/>
                      <a:pt x="35" y="183"/>
                      <a:pt x="35" y="183"/>
                    </a:cubicBezTo>
                    <a:cubicBezTo>
                      <a:pt x="53" y="183"/>
                      <a:pt x="53" y="183"/>
                      <a:pt x="53" y="183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0" y="175"/>
                      <a:pt x="60" y="175"/>
                      <a:pt x="60" y="175"/>
                    </a:cubicBezTo>
                    <a:cubicBezTo>
                      <a:pt x="67" y="169"/>
                      <a:pt x="67" y="169"/>
                      <a:pt x="67" y="169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69" y="161"/>
                      <a:pt x="69" y="161"/>
                      <a:pt x="69" y="161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78" y="138"/>
                      <a:pt x="78" y="138"/>
                      <a:pt x="78" y="13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80" y="112"/>
                      <a:pt x="80" y="112"/>
                      <a:pt x="80" y="112"/>
                    </a:cubicBezTo>
                    <a:close/>
                    <a:moveTo>
                      <a:pt x="163" y="12"/>
                    </a:moveTo>
                    <a:cubicBezTo>
                      <a:pt x="163" y="12"/>
                      <a:pt x="164" y="15"/>
                      <a:pt x="169" y="17"/>
                    </a:cubicBezTo>
                    <a:cubicBezTo>
                      <a:pt x="173" y="20"/>
                      <a:pt x="178" y="16"/>
                      <a:pt x="178" y="12"/>
                    </a:cubicBezTo>
                    <a:cubicBezTo>
                      <a:pt x="177" y="8"/>
                      <a:pt x="175" y="10"/>
                      <a:pt x="176" y="7"/>
                    </a:cubicBezTo>
                    <a:cubicBezTo>
                      <a:pt x="177" y="3"/>
                      <a:pt x="169" y="0"/>
                      <a:pt x="167" y="2"/>
                    </a:cubicBezTo>
                    <a:cubicBezTo>
                      <a:pt x="165" y="4"/>
                      <a:pt x="163" y="11"/>
                      <a:pt x="163" y="1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ECD7834D-61F9-49C4-A083-F7221345C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3170"/>
                <a:ext cx="737" cy="531"/>
              </a:xfrm>
              <a:custGeom>
                <a:avLst/>
                <a:gdLst>
                  <a:gd name="T0" fmla="*/ 702 w 737"/>
                  <a:gd name="T1" fmla="*/ 373 h 531"/>
                  <a:gd name="T2" fmla="*/ 723 w 737"/>
                  <a:gd name="T3" fmla="*/ 417 h 531"/>
                  <a:gd name="T4" fmla="*/ 687 w 737"/>
                  <a:gd name="T5" fmla="*/ 437 h 531"/>
                  <a:gd name="T6" fmla="*/ 631 w 737"/>
                  <a:gd name="T7" fmla="*/ 435 h 531"/>
                  <a:gd name="T8" fmla="*/ 608 w 737"/>
                  <a:gd name="T9" fmla="*/ 437 h 531"/>
                  <a:gd name="T10" fmla="*/ 579 w 737"/>
                  <a:gd name="T11" fmla="*/ 425 h 531"/>
                  <a:gd name="T12" fmla="*/ 539 w 737"/>
                  <a:gd name="T13" fmla="*/ 429 h 531"/>
                  <a:gd name="T14" fmla="*/ 508 w 737"/>
                  <a:gd name="T15" fmla="*/ 421 h 531"/>
                  <a:gd name="T16" fmla="*/ 469 w 737"/>
                  <a:gd name="T17" fmla="*/ 419 h 531"/>
                  <a:gd name="T18" fmla="*/ 454 w 737"/>
                  <a:gd name="T19" fmla="*/ 477 h 531"/>
                  <a:gd name="T20" fmla="*/ 412 w 737"/>
                  <a:gd name="T21" fmla="*/ 498 h 531"/>
                  <a:gd name="T22" fmla="*/ 389 w 737"/>
                  <a:gd name="T23" fmla="*/ 527 h 531"/>
                  <a:gd name="T24" fmla="*/ 383 w 737"/>
                  <a:gd name="T25" fmla="*/ 525 h 531"/>
                  <a:gd name="T26" fmla="*/ 354 w 737"/>
                  <a:gd name="T27" fmla="*/ 512 h 531"/>
                  <a:gd name="T28" fmla="*/ 331 w 737"/>
                  <a:gd name="T29" fmla="*/ 485 h 531"/>
                  <a:gd name="T30" fmla="*/ 314 w 737"/>
                  <a:gd name="T31" fmla="*/ 471 h 531"/>
                  <a:gd name="T32" fmla="*/ 281 w 737"/>
                  <a:gd name="T33" fmla="*/ 427 h 531"/>
                  <a:gd name="T34" fmla="*/ 239 w 737"/>
                  <a:gd name="T35" fmla="*/ 406 h 531"/>
                  <a:gd name="T36" fmla="*/ 227 w 737"/>
                  <a:gd name="T37" fmla="*/ 421 h 531"/>
                  <a:gd name="T38" fmla="*/ 196 w 737"/>
                  <a:gd name="T39" fmla="*/ 435 h 531"/>
                  <a:gd name="T40" fmla="*/ 162 w 737"/>
                  <a:gd name="T41" fmla="*/ 444 h 531"/>
                  <a:gd name="T42" fmla="*/ 141 w 737"/>
                  <a:gd name="T43" fmla="*/ 439 h 531"/>
                  <a:gd name="T44" fmla="*/ 114 w 737"/>
                  <a:gd name="T45" fmla="*/ 454 h 531"/>
                  <a:gd name="T46" fmla="*/ 96 w 737"/>
                  <a:gd name="T47" fmla="*/ 444 h 531"/>
                  <a:gd name="T48" fmla="*/ 96 w 737"/>
                  <a:gd name="T49" fmla="*/ 412 h 531"/>
                  <a:gd name="T50" fmla="*/ 79 w 737"/>
                  <a:gd name="T51" fmla="*/ 387 h 531"/>
                  <a:gd name="T52" fmla="*/ 58 w 737"/>
                  <a:gd name="T53" fmla="*/ 367 h 531"/>
                  <a:gd name="T54" fmla="*/ 68 w 737"/>
                  <a:gd name="T55" fmla="*/ 346 h 531"/>
                  <a:gd name="T56" fmla="*/ 60 w 737"/>
                  <a:gd name="T57" fmla="*/ 314 h 531"/>
                  <a:gd name="T58" fmla="*/ 66 w 737"/>
                  <a:gd name="T59" fmla="*/ 283 h 531"/>
                  <a:gd name="T60" fmla="*/ 54 w 737"/>
                  <a:gd name="T61" fmla="*/ 252 h 531"/>
                  <a:gd name="T62" fmla="*/ 10 w 737"/>
                  <a:gd name="T63" fmla="*/ 204 h 531"/>
                  <a:gd name="T64" fmla="*/ 0 w 737"/>
                  <a:gd name="T65" fmla="*/ 185 h 531"/>
                  <a:gd name="T66" fmla="*/ 0 w 737"/>
                  <a:gd name="T67" fmla="*/ 175 h 531"/>
                  <a:gd name="T68" fmla="*/ 23 w 737"/>
                  <a:gd name="T69" fmla="*/ 141 h 531"/>
                  <a:gd name="T70" fmla="*/ 23 w 737"/>
                  <a:gd name="T71" fmla="*/ 123 h 531"/>
                  <a:gd name="T72" fmla="*/ 50 w 737"/>
                  <a:gd name="T73" fmla="*/ 96 h 531"/>
                  <a:gd name="T74" fmla="*/ 66 w 737"/>
                  <a:gd name="T75" fmla="*/ 71 h 531"/>
                  <a:gd name="T76" fmla="*/ 96 w 737"/>
                  <a:gd name="T77" fmla="*/ 21 h 531"/>
                  <a:gd name="T78" fmla="*/ 104 w 737"/>
                  <a:gd name="T79" fmla="*/ 33 h 531"/>
                  <a:gd name="T80" fmla="*/ 152 w 737"/>
                  <a:gd name="T81" fmla="*/ 0 h 531"/>
                  <a:gd name="T82" fmla="*/ 162 w 737"/>
                  <a:gd name="T83" fmla="*/ 37 h 531"/>
                  <a:gd name="T84" fmla="*/ 168 w 737"/>
                  <a:gd name="T85" fmla="*/ 100 h 531"/>
                  <a:gd name="T86" fmla="*/ 208 w 737"/>
                  <a:gd name="T87" fmla="*/ 110 h 531"/>
                  <a:gd name="T88" fmla="*/ 256 w 737"/>
                  <a:gd name="T89" fmla="*/ 121 h 531"/>
                  <a:gd name="T90" fmla="*/ 260 w 737"/>
                  <a:gd name="T91" fmla="*/ 154 h 531"/>
                  <a:gd name="T92" fmla="*/ 285 w 737"/>
                  <a:gd name="T93" fmla="*/ 141 h 531"/>
                  <a:gd name="T94" fmla="*/ 308 w 737"/>
                  <a:gd name="T95" fmla="*/ 144 h 531"/>
                  <a:gd name="T96" fmla="*/ 341 w 737"/>
                  <a:gd name="T97" fmla="*/ 164 h 531"/>
                  <a:gd name="T98" fmla="*/ 360 w 737"/>
                  <a:gd name="T99" fmla="*/ 208 h 531"/>
                  <a:gd name="T100" fmla="*/ 364 w 737"/>
                  <a:gd name="T101" fmla="*/ 239 h 531"/>
                  <a:gd name="T102" fmla="*/ 408 w 737"/>
                  <a:gd name="T103" fmla="*/ 252 h 531"/>
                  <a:gd name="T104" fmla="*/ 437 w 737"/>
                  <a:gd name="T105" fmla="*/ 269 h 531"/>
                  <a:gd name="T106" fmla="*/ 456 w 737"/>
                  <a:gd name="T107" fmla="*/ 267 h 531"/>
                  <a:gd name="T108" fmla="*/ 481 w 737"/>
                  <a:gd name="T109" fmla="*/ 275 h 531"/>
                  <a:gd name="T110" fmla="*/ 500 w 737"/>
                  <a:gd name="T111" fmla="*/ 296 h 531"/>
                  <a:gd name="T112" fmla="*/ 579 w 737"/>
                  <a:gd name="T113" fmla="*/ 312 h 531"/>
                  <a:gd name="T114" fmla="*/ 610 w 737"/>
                  <a:gd name="T115" fmla="*/ 287 h 531"/>
                  <a:gd name="T116" fmla="*/ 629 w 737"/>
                  <a:gd name="T117" fmla="*/ 321 h 531"/>
                  <a:gd name="T118" fmla="*/ 654 w 737"/>
                  <a:gd name="T119" fmla="*/ 321 h 531"/>
                  <a:gd name="T120" fmla="*/ 679 w 737"/>
                  <a:gd name="T121" fmla="*/ 333 h 531"/>
                  <a:gd name="T122" fmla="*/ 702 w 737"/>
                  <a:gd name="T123" fmla="*/ 35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7" h="531">
                    <a:moveTo>
                      <a:pt x="702" y="350"/>
                    </a:moveTo>
                    <a:lnTo>
                      <a:pt x="702" y="373"/>
                    </a:lnTo>
                    <a:lnTo>
                      <a:pt x="737" y="396"/>
                    </a:lnTo>
                    <a:lnTo>
                      <a:pt x="723" y="417"/>
                    </a:lnTo>
                    <a:lnTo>
                      <a:pt x="708" y="421"/>
                    </a:lnTo>
                    <a:lnTo>
                      <a:pt x="687" y="437"/>
                    </a:lnTo>
                    <a:lnTo>
                      <a:pt x="658" y="421"/>
                    </a:lnTo>
                    <a:lnTo>
                      <a:pt x="631" y="435"/>
                    </a:lnTo>
                    <a:lnTo>
                      <a:pt x="627" y="450"/>
                    </a:lnTo>
                    <a:lnTo>
                      <a:pt x="608" y="437"/>
                    </a:lnTo>
                    <a:lnTo>
                      <a:pt x="596" y="442"/>
                    </a:lnTo>
                    <a:lnTo>
                      <a:pt x="579" y="425"/>
                    </a:lnTo>
                    <a:lnTo>
                      <a:pt x="564" y="431"/>
                    </a:lnTo>
                    <a:lnTo>
                      <a:pt x="539" y="429"/>
                    </a:lnTo>
                    <a:lnTo>
                      <a:pt x="533" y="421"/>
                    </a:lnTo>
                    <a:lnTo>
                      <a:pt x="508" y="421"/>
                    </a:lnTo>
                    <a:lnTo>
                      <a:pt x="496" y="414"/>
                    </a:lnTo>
                    <a:lnTo>
                      <a:pt x="469" y="419"/>
                    </a:lnTo>
                    <a:lnTo>
                      <a:pt x="454" y="454"/>
                    </a:lnTo>
                    <a:lnTo>
                      <a:pt x="454" y="477"/>
                    </a:lnTo>
                    <a:lnTo>
                      <a:pt x="435" y="481"/>
                    </a:lnTo>
                    <a:lnTo>
                      <a:pt x="412" y="498"/>
                    </a:lnTo>
                    <a:lnTo>
                      <a:pt x="410" y="510"/>
                    </a:lnTo>
                    <a:lnTo>
                      <a:pt x="389" y="527"/>
                    </a:lnTo>
                    <a:lnTo>
                      <a:pt x="383" y="531"/>
                    </a:lnTo>
                    <a:lnTo>
                      <a:pt x="383" y="525"/>
                    </a:lnTo>
                    <a:lnTo>
                      <a:pt x="369" y="517"/>
                    </a:lnTo>
                    <a:lnTo>
                      <a:pt x="354" y="512"/>
                    </a:lnTo>
                    <a:lnTo>
                      <a:pt x="331" y="500"/>
                    </a:lnTo>
                    <a:lnTo>
                      <a:pt x="331" y="485"/>
                    </a:lnTo>
                    <a:lnTo>
                      <a:pt x="314" y="485"/>
                    </a:lnTo>
                    <a:lnTo>
                      <a:pt x="314" y="471"/>
                    </a:lnTo>
                    <a:lnTo>
                      <a:pt x="306" y="450"/>
                    </a:lnTo>
                    <a:lnTo>
                      <a:pt x="281" y="427"/>
                    </a:lnTo>
                    <a:lnTo>
                      <a:pt x="258" y="423"/>
                    </a:lnTo>
                    <a:lnTo>
                      <a:pt x="239" y="406"/>
                    </a:lnTo>
                    <a:lnTo>
                      <a:pt x="227" y="404"/>
                    </a:lnTo>
                    <a:lnTo>
                      <a:pt x="227" y="421"/>
                    </a:lnTo>
                    <a:lnTo>
                      <a:pt x="208" y="425"/>
                    </a:lnTo>
                    <a:lnTo>
                      <a:pt x="196" y="435"/>
                    </a:lnTo>
                    <a:lnTo>
                      <a:pt x="173" y="435"/>
                    </a:lnTo>
                    <a:lnTo>
                      <a:pt x="162" y="444"/>
                    </a:lnTo>
                    <a:lnTo>
                      <a:pt x="148" y="437"/>
                    </a:lnTo>
                    <a:lnTo>
                      <a:pt x="141" y="439"/>
                    </a:lnTo>
                    <a:lnTo>
                      <a:pt x="139" y="454"/>
                    </a:lnTo>
                    <a:lnTo>
                      <a:pt x="114" y="454"/>
                    </a:lnTo>
                    <a:lnTo>
                      <a:pt x="102" y="450"/>
                    </a:lnTo>
                    <a:lnTo>
                      <a:pt x="96" y="444"/>
                    </a:lnTo>
                    <a:lnTo>
                      <a:pt x="93" y="427"/>
                    </a:lnTo>
                    <a:lnTo>
                      <a:pt x="96" y="412"/>
                    </a:lnTo>
                    <a:lnTo>
                      <a:pt x="83" y="408"/>
                    </a:lnTo>
                    <a:lnTo>
                      <a:pt x="79" y="387"/>
                    </a:lnTo>
                    <a:lnTo>
                      <a:pt x="62" y="381"/>
                    </a:lnTo>
                    <a:lnTo>
                      <a:pt x="58" y="367"/>
                    </a:lnTo>
                    <a:lnTo>
                      <a:pt x="66" y="356"/>
                    </a:lnTo>
                    <a:lnTo>
                      <a:pt x="68" y="346"/>
                    </a:lnTo>
                    <a:lnTo>
                      <a:pt x="58" y="331"/>
                    </a:lnTo>
                    <a:lnTo>
                      <a:pt x="60" y="314"/>
                    </a:lnTo>
                    <a:lnTo>
                      <a:pt x="60" y="294"/>
                    </a:lnTo>
                    <a:lnTo>
                      <a:pt x="66" y="283"/>
                    </a:lnTo>
                    <a:lnTo>
                      <a:pt x="66" y="262"/>
                    </a:lnTo>
                    <a:lnTo>
                      <a:pt x="54" y="252"/>
                    </a:lnTo>
                    <a:lnTo>
                      <a:pt x="48" y="235"/>
                    </a:lnTo>
                    <a:lnTo>
                      <a:pt x="10" y="204"/>
                    </a:lnTo>
                    <a:lnTo>
                      <a:pt x="12" y="194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0" y="175"/>
                    </a:lnTo>
                    <a:lnTo>
                      <a:pt x="18" y="156"/>
                    </a:lnTo>
                    <a:lnTo>
                      <a:pt x="23" y="141"/>
                    </a:lnTo>
                    <a:lnTo>
                      <a:pt x="25" y="137"/>
                    </a:lnTo>
                    <a:lnTo>
                      <a:pt x="23" y="123"/>
                    </a:lnTo>
                    <a:lnTo>
                      <a:pt x="29" y="104"/>
                    </a:lnTo>
                    <a:lnTo>
                      <a:pt x="50" y="96"/>
                    </a:lnTo>
                    <a:lnTo>
                      <a:pt x="50" y="77"/>
                    </a:lnTo>
                    <a:lnTo>
                      <a:pt x="66" y="71"/>
                    </a:lnTo>
                    <a:lnTo>
                      <a:pt x="64" y="52"/>
                    </a:lnTo>
                    <a:lnTo>
                      <a:pt x="96" y="21"/>
                    </a:lnTo>
                    <a:lnTo>
                      <a:pt x="108" y="25"/>
                    </a:lnTo>
                    <a:lnTo>
                      <a:pt x="104" y="33"/>
                    </a:lnTo>
                    <a:lnTo>
                      <a:pt x="118" y="31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62" y="37"/>
                    </a:lnTo>
                    <a:lnTo>
                      <a:pt x="143" y="69"/>
                    </a:lnTo>
                    <a:lnTo>
                      <a:pt x="168" y="100"/>
                    </a:lnTo>
                    <a:lnTo>
                      <a:pt x="196" y="102"/>
                    </a:lnTo>
                    <a:lnTo>
                      <a:pt x="208" y="110"/>
                    </a:lnTo>
                    <a:lnTo>
                      <a:pt x="235" y="100"/>
                    </a:lnTo>
                    <a:lnTo>
                      <a:pt x="256" y="121"/>
                    </a:lnTo>
                    <a:lnTo>
                      <a:pt x="248" y="135"/>
                    </a:lnTo>
                    <a:lnTo>
                      <a:pt x="260" y="154"/>
                    </a:lnTo>
                    <a:lnTo>
                      <a:pt x="277" y="154"/>
                    </a:lnTo>
                    <a:lnTo>
                      <a:pt x="285" y="141"/>
                    </a:lnTo>
                    <a:lnTo>
                      <a:pt x="296" y="154"/>
                    </a:lnTo>
                    <a:lnTo>
                      <a:pt x="308" y="144"/>
                    </a:lnTo>
                    <a:lnTo>
                      <a:pt x="327" y="146"/>
                    </a:lnTo>
                    <a:lnTo>
                      <a:pt x="341" y="164"/>
                    </a:lnTo>
                    <a:lnTo>
                      <a:pt x="346" y="194"/>
                    </a:lnTo>
                    <a:lnTo>
                      <a:pt x="360" y="208"/>
                    </a:lnTo>
                    <a:lnTo>
                      <a:pt x="356" y="219"/>
                    </a:lnTo>
                    <a:lnTo>
                      <a:pt x="364" y="239"/>
                    </a:lnTo>
                    <a:lnTo>
                      <a:pt x="400" y="235"/>
                    </a:lnTo>
                    <a:lnTo>
                      <a:pt x="408" y="252"/>
                    </a:lnTo>
                    <a:lnTo>
                      <a:pt x="419" y="252"/>
                    </a:lnTo>
                    <a:lnTo>
                      <a:pt x="437" y="269"/>
                    </a:lnTo>
                    <a:lnTo>
                      <a:pt x="448" y="262"/>
                    </a:lnTo>
                    <a:lnTo>
                      <a:pt x="456" y="267"/>
                    </a:lnTo>
                    <a:lnTo>
                      <a:pt x="477" y="281"/>
                    </a:lnTo>
                    <a:lnTo>
                      <a:pt x="481" y="275"/>
                    </a:lnTo>
                    <a:lnTo>
                      <a:pt x="502" y="283"/>
                    </a:lnTo>
                    <a:lnTo>
                      <a:pt x="500" y="296"/>
                    </a:lnTo>
                    <a:lnTo>
                      <a:pt x="525" y="314"/>
                    </a:lnTo>
                    <a:lnTo>
                      <a:pt x="579" y="312"/>
                    </a:lnTo>
                    <a:lnTo>
                      <a:pt x="585" y="302"/>
                    </a:lnTo>
                    <a:lnTo>
                      <a:pt x="610" y="287"/>
                    </a:lnTo>
                    <a:lnTo>
                      <a:pt x="614" y="302"/>
                    </a:lnTo>
                    <a:lnTo>
                      <a:pt x="629" y="321"/>
                    </a:lnTo>
                    <a:lnTo>
                      <a:pt x="639" y="312"/>
                    </a:lnTo>
                    <a:lnTo>
                      <a:pt x="654" y="321"/>
                    </a:lnTo>
                    <a:lnTo>
                      <a:pt x="667" y="339"/>
                    </a:lnTo>
                    <a:lnTo>
                      <a:pt x="679" y="333"/>
                    </a:lnTo>
                    <a:lnTo>
                      <a:pt x="694" y="339"/>
                    </a:lnTo>
                    <a:lnTo>
                      <a:pt x="702" y="35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75"/>
              </a:p>
            </p:txBody>
          </p:sp>
        </p:grp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9521C9DA-4638-4428-9B25-CB5D2B61BEB4}"/>
                </a:ext>
              </a:extLst>
            </p:cNvPr>
            <p:cNvSpPr>
              <a:spLocks/>
            </p:cNvSpPr>
            <p:nvPr/>
          </p:nvSpPr>
          <p:spPr bwMode="auto">
            <a:xfrm rot="2354540">
              <a:off x="1378576" y="7273795"/>
              <a:ext cx="728453" cy="456401"/>
            </a:xfrm>
            <a:custGeom>
              <a:avLst/>
              <a:gdLst>
                <a:gd name="T0" fmla="*/ 1640 w 1711"/>
                <a:gd name="T1" fmla="*/ 527 h 1072"/>
                <a:gd name="T2" fmla="*/ 1616 w 1711"/>
                <a:gd name="T3" fmla="*/ 600 h 1072"/>
                <a:gd name="T4" fmla="*/ 1541 w 1711"/>
                <a:gd name="T5" fmla="*/ 709 h 1072"/>
                <a:gd name="T6" fmla="*/ 1319 w 1711"/>
                <a:gd name="T7" fmla="*/ 659 h 1072"/>
                <a:gd name="T8" fmla="*/ 1196 w 1711"/>
                <a:gd name="T9" fmla="*/ 706 h 1072"/>
                <a:gd name="T10" fmla="*/ 1143 w 1711"/>
                <a:gd name="T11" fmla="*/ 742 h 1072"/>
                <a:gd name="T12" fmla="*/ 1070 w 1711"/>
                <a:gd name="T13" fmla="*/ 841 h 1072"/>
                <a:gd name="T14" fmla="*/ 924 w 1711"/>
                <a:gd name="T15" fmla="*/ 830 h 1072"/>
                <a:gd name="T16" fmla="*/ 767 w 1711"/>
                <a:gd name="T17" fmla="*/ 982 h 1072"/>
                <a:gd name="T18" fmla="*/ 678 w 1711"/>
                <a:gd name="T19" fmla="*/ 1052 h 1072"/>
                <a:gd name="T20" fmla="*/ 595 w 1711"/>
                <a:gd name="T21" fmla="*/ 1041 h 1072"/>
                <a:gd name="T22" fmla="*/ 514 w 1711"/>
                <a:gd name="T23" fmla="*/ 878 h 1072"/>
                <a:gd name="T24" fmla="*/ 494 w 1711"/>
                <a:gd name="T25" fmla="*/ 844 h 1072"/>
                <a:gd name="T26" fmla="*/ 464 w 1711"/>
                <a:gd name="T27" fmla="*/ 797 h 1072"/>
                <a:gd name="T28" fmla="*/ 373 w 1711"/>
                <a:gd name="T29" fmla="*/ 607 h 1072"/>
                <a:gd name="T30" fmla="*/ 71 w 1711"/>
                <a:gd name="T31" fmla="*/ 538 h 1072"/>
                <a:gd name="T32" fmla="*/ 45 w 1711"/>
                <a:gd name="T33" fmla="*/ 440 h 1072"/>
                <a:gd name="T34" fmla="*/ 141 w 1711"/>
                <a:gd name="T35" fmla="*/ 377 h 1072"/>
                <a:gd name="T36" fmla="*/ 312 w 1711"/>
                <a:gd name="T37" fmla="*/ 282 h 1072"/>
                <a:gd name="T38" fmla="*/ 412 w 1711"/>
                <a:gd name="T39" fmla="*/ 221 h 1072"/>
                <a:gd name="T40" fmla="*/ 494 w 1711"/>
                <a:gd name="T41" fmla="*/ 191 h 1072"/>
                <a:gd name="T42" fmla="*/ 466 w 1711"/>
                <a:gd name="T43" fmla="*/ 104 h 1072"/>
                <a:gd name="T44" fmla="*/ 475 w 1711"/>
                <a:gd name="T45" fmla="*/ 53 h 1072"/>
                <a:gd name="T46" fmla="*/ 540 w 1711"/>
                <a:gd name="T47" fmla="*/ 64 h 1072"/>
                <a:gd name="T48" fmla="*/ 569 w 1711"/>
                <a:gd name="T49" fmla="*/ 53 h 1072"/>
                <a:gd name="T50" fmla="*/ 598 w 1711"/>
                <a:gd name="T51" fmla="*/ 87 h 1072"/>
                <a:gd name="T52" fmla="*/ 663 w 1711"/>
                <a:gd name="T53" fmla="*/ 108 h 1072"/>
                <a:gd name="T54" fmla="*/ 687 w 1711"/>
                <a:gd name="T55" fmla="*/ 172 h 1072"/>
                <a:gd name="T56" fmla="*/ 668 w 1711"/>
                <a:gd name="T57" fmla="*/ 107 h 1072"/>
                <a:gd name="T58" fmla="*/ 736 w 1711"/>
                <a:gd name="T59" fmla="*/ 106 h 1072"/>
                <a:gd name="T60" fmla="*/ 754 w 1711"/>
                <a:gd name="T61" fmla="*/ 119 h 1072"/>
                <a:gd name="T62" fmla="*/ 824 w 1711"/>
                <a:gd name="T63" fmla="*/ 210 h 1072"/>
                <a:gd name="T64" fmla="*/ 888 w 1711"/>
                <a:gd name="T65" fmla="*/ 165 h 1072"/>
                <a:gd name="T66" fmla="*/ 815 w 1711"/>
                <a:gd name="T67" fmla="*/ 251 h 1072"/>
                <a:gd name="T68" fmla="*/ 935 w 1711"/>
                <a:gd name="T69" fmla="*/ 197 h 1072"/>
                <a:gd name="T70" fmla="*/ 896 w 1711"/>
                <a:gd name="T71" fmla="*/ 254 h 1072"/>
                <a:gd name="T72" fmla="*/ 911 w 1711"/>
                <a:gd name="T73" fmla="*/ 310 h 1072"/>
                <a:gd name="T74" fmla="*/ 985 w 1711"/>
                <a:gd name="T75" fmla="*/ 305 h 1072"/>
                <a:gd name="T76" fmla="*/ 1046 w 1711"/>
                <a:gd name="T77" fmla="*/ 348 h 1072"/>
                <a:gd name="T78" fmla="*/ 1072 w 1711"/>
                <a:gd name="T79" fmla="*/ 512 h 1072"/>
                <a:gd name="T80" fmla="*/ 1190 w 1711"/>
                <a:gd name="T81" fmla="*/ 573 h 1072"/>
                <a:gd name="T82" fmla="*/ 1160 w 1711"/>
                <a:gd name="T83" fmla="*/ 494 h 1072"/>
                <a:gd name="T84" fmla="*/ 1018 w 1711"/>
                <a:gd name="T85" fmla="*/ 259 h 1072"/>
                <a:gd name="T86" fmla="*/ 1202 w 1711"/>
                <a:gd name="T87" fmla="*/ 527 h 1072"/>
                <a:gd name="T88" fmla="*/ 1343 w 1711"/>
                <a:gd name="T89" fmla="*/ 493 h 1072"/>
                <a:gd name="T90" fmla="*/ 1392 w 1711"/>
                <a:gd name="T91" fmla="*/ 477 h 1072"/>
                <a:gd name="T92" fmla="*/ 1563 w 1711"/>
                <a:gd name="T93" fmla="*/ 440 h 1072"/>
                <a:gd name="T94" fmla="*/ 1692 w 1711"/>
                <a:gd name="T95" fmla="*/ 466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11" h="1072">
                  <a:moveTo>
                    <a:pt x="1711" y="496"/>
                  </a:moveTo>
                  <a:lnTo>
                    <a:pt x="1696" y="519"/>
                  </a:lnTo>
                  <a:lnTo>
                    <a:pt x="1643" y="515"/>
                  </a:lnTo>
                  <a:lnTo>
                    <a:pt x="1640" y="527"/>
                  </a:lnTo>
                  <a:lnTo>
                    <a:pt x="1655" y="538"/>
                  </a:lnTo>
                  <a:lnTo>
                    <a:pt x="1621" y="557"/>
                  </a:lnTo>
                  <a:lnTo>
                    <a:pt x="1631" y="569"/>
                  </a:lnTo>
                  <a:lnTo>
                    <a:pt x="1616" y="600"/>
                  </a:lnTo>
                  <a:lnTo>
                    <a:pt x="1637" y="668"/>
                  </a:lnTo>
                  <a:lnTo>
                    <a:pt x="1603" y="691"/>
                  </a:lnTo>
                  <a:lnTo>
                    <a:pt x="1556" y="696"/>
                  </a:lnTo>
                  <a:lnTo>
                    <a:pt x="1541" y="709"/>
                  </a:lnTo>
                  <a:lnTo>
                    <a:pt x="1460" y="696"/>
                  </a:lnTo>
                  <a:lnTo>
                    <a:pt x="1381" y="723"/>
                  </a:lnTo>
                  <a:lnTo>
                    <a:pt x="1354" y="682"/>
                  </a:lnTo>
                  <a:lnTo>
                    <a:pt x="1319" y="659"/>
                  </a:lnTo>
                  <a:lnTo>
                    <a:pt x="1275" y="645"/>
                  </a:lnTo>
                  <a:lnTo>
                    <a:pt x="1240" y="653"/>
                  </a:lnTo>
                  <a:lnTo>
                    <a:pt x="1194" y="691"/>
                  </a:lnTo>
                  <a:lnTo>
                    <a:pt x="1196" y="706"/>
                  </a:lnTo>
                  <a:lnTo>
                    <a:pt x="1210" y="713"/>
                  </a:lnTo>
                  <a:lnTo>
                    <a:pt x="1182" y="728"/>
                  </a:lnTo>
                  <a:lnTo>
                    <a:pt x="1193" y="751"/>
                  </a:lnTo>
                  <a:lnTo>
                    <a:pt x="1143" y="742"/>
                  </a:lnTo>
                  <a:lnTo>
                    <a:pt x="1133" y="769"/>
                  </a:lnTo>
                  <a:lnTo>
                    <a:pt x="1101" y="781"/>
                  </a:lnTo>
                  <a:lnTo>
                    <a:pt x="1088" y="823"/>
                  </a:lnTo>
                  <a:lnTo>
                    <a:pt x="1070" y="841"/>
                  </a:lnTo>
                  <a:lnTo>
                    <a:pt x="1049" y="821"/>
                  </a:lnTo>
                  <a:lnTo>
                    <a:pt x="1022" y="814"/>
                  </a:lnTo>
                  <a:lnTo>
                    <a:pt x="992" y="827"/>
                  </a:lnTo>
                  <a:lnTo>
                    <a:pt x="924" y="830"/>
                  </a:lnTo>
                  <a:lnTo>
                    <a:pt x="876" y="852"/>
                  </a:lnTo>
                  <a:lnTo>
                    <a:pt x="813" y="889"/>
                  </a:lnTo>
                  <a:lnTo>
                    <a:pt x="769" y="962"/>
                  </a:lnTo>
                  <a:lnTo>
                    <a:pt x="767" y="982"/>
                  </a:lnTo>
                  <a:lnTo>
                    <a:pt x="751" y="980"/>
                  </a:lnTo>
                  <a:lnTo>
                    <a:pt x="728" y="1007"/>
                  </a:lnTo>
                  <a:lnTo>
                    <a:pt x="694" y="1014"/>
                  </a:lnTo>
                  <a:lnTo>
                    <a:pt x="678" y="1052"/>
                  </a:lnTo>
                  <a:lnTo>
                    <a:pt x="613" y="1072"/>
                  </a:lnTo>
                  <a:lnTo>
                    <a:pt x="575" y="1065"/>
                  </a:lnTo>
                  <a:lnTo>
                    <a:pt x="575" y="1065"/>
                  </a:lnTo>
                  <a:lnTo>
                    <a:pt x="595" y="1041"/>
                  </a:lnTo>
                  <a:lnTo>
                    <a:pt x="559" y="962"/>
                  </a:lnTo>
                  <a:lnTo>
                    <a:pt x="521" y="937"/>
                  </a:lnTo>
                  <a:lnTo>
                    <a:pt x="534" y="890"/>
                  </a:lnTo>
                  <a:lnTo>
                    <a:pt x="514" y="878"/>
                  </a:lnTo>
                  <a:lnTo>
                    <a:pt x="484" y="889"/>
                  </a:lnTo>
                  <a:lnTo>
                    <a:pt x="473" y="869"/>
                  </a:lnTo>
                  <a:lnTo>
                    <a:pt x="498" y="861"/>
                  </a:lnTo>
                  <a:lnTo>
                    <a:pt x="494" y="844"/>
                  </a:lnTo>
                  <a:lnTo>
                    <a:pt x="439" y="831"/>
                  </a:lnTo>
                  <a:lnTo>
                    <a:pt x="439" y="831"/>
                  </a:lnTo>
                  <a:lnTo>
                    <a:pt x="442" y="815"/>
                  </a:lnTo>
                  <a:lnTo>
                    <a:pt x="464" y="797"/>
                  </a:lnTo>
                  <a:lnTo>
                    <a:pt x="462" y="723"/>
                  </a:lnTo>
                  <a:lnTo>
                    <a:pt x="446" y="672"/>
                  </a:lnTo>
                  <a:lnTo>
                    <a:pt x="399" y="619"/>
                  </a:lnTo>
                  <a:lnTo>
                    <a:pt x="373" y="607"/>
                  </a:lnTo>
                  <a:lnTo>
                    <a:pt x="320" y="636"/>
                  </a:lnTo>
                  <a:lnTo>
                    <a:pt x="176" y="511"/>
                  </a:lnTo>
                  <a:lnTo>
                    <a:pt x="114" y="508"/>
                  </a:lnTo>
                  <a:lnTo>
                    <a:pt x="71" y="538"/>
                  </a:lnTo>
                  <a:lnTo>
                    <a:pt x="7" y="519"/>
                  </a:lnTo>
                  <a:lnTo>
                    <a:pt x="15" y="503"/>
                  </a:lnTo>
                  <a:lnTo>
                    <a:pt x="0" y="490"/>
                  </a:lnTo>
                  <a:lnTo>
                    <a:pt x="45" y="440"/>
                  </a:lnTo>
                  <a:lnTo>
                    <a:pt x="128" y="392"/>
                  </a:lnTo>
                  <a:lnTo>
                    <a:pt x="143" y="398"/>
                  </a:lnTo>
                  <a:lnTo>
                    <a:pt x="151" y="384"/>
                  </a:lnTo>
                  <a:lnTo>
                    <a:pt x="141" y="377"/>
                  </a:lnTo>
                  <a:lnTo>
                    <a:pt x="178" y="348"/>
                  </a:lnTo>
                  <a:lnTo>
                    <a:pt x="271" y="301"/>
                  </a:lnTo>
                  <a:lnTo>
                    <a:pt x="288" y="270"/>
                  </a:lnTo>
                  <a:lnTo>
                    <a:pt x="312" y="282"/>
                  </a:lnTo>
                  <a:lnTo>
                    <a:pt x="358" y="263"/>
                  </a:lnTo>
                  <a:lnTo>
                    <a:pt x="388" y="233"/>
                  </a:lnTo>
                  <a:lnTo>
                    <a:pt x="397" y="240"/>
                  </a:lnTo>
                  <a:lnTo>
                    <a:pt x="412" y="221"/>
                  </a:lnTo>
                  <a:lnTo>
                    <a:pt x="437" y="233"/>
                  </a:lnTo>
                  <a:lnTo>
                    <a:pt x="466" y="201"/>
                  </a:lnTo>
                  <a:lnTo>
                    <a:pt x="495" y="229"/>
                  </a:lnTo>
                  <a:lnTo>
                    <a:pt x="494" y="191"/>
                  </a:lnTo>
                  <a:lnTo>
                    <a:pt x="526" y="178"/>
                  </a:lnTo>
                  <a:lnTo>
                    <a:pt x="521" y="165"/>
                  </a:lnTo>
                  <a:lnTo>
                    <a:pt x="468" y="167"/>
                  </a:lnTo>
                  <a:lnTo>
                    <a:pt x="466" y="104"/>
                  </a:lnTo>
                  <a:lnTo>
                    <a:pt x="477" y="87"/>
                  </a:lnTo>
                  <a:lnTo>
                    <a:pt x="466" y="55"/>
                  </a:lnTo>
                  <a:lnTo>
                    <a:pt x="466" y="55"/>
                  </a:lnTo>
                  <a:lnTo>
                    <a:pt x="475" y="53"/>
                  </a:lnTo>
                  <a:lnTo>
                    <a:pt x="466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40" y="64"/>
                  </a:lnTo>
                  <a:lnTo>
                    <a:pt x="555" y="47"/>
                  </a:lnTo>
                  <a:lnTo>
                    <a:pt x="545" y="31"/>
                  </a:lnTo>
                  <a:lnTo>
                    <a:pt x="560" y="32"/>
                  </a:lnTo>
                  <a:lnTo>
                    <a:pt x="569" y="53"/>
                  </a:lnTo>
                  <a:lnTo>
                    <a:pt x="552" y="73"/>
                  </a:lnTo>
                  <a:lnTo>
                    <a:pt x="603" y="103"/>
                  </a:lnTo>
                  <a:lnTo>
                    <a:pt x="625" y="99"/>
                  </a:lnTo>
                  <a:lnTo>
                    <a:pt x="598" y="87"/>
                  </a:lnTo>
                  <a:lnTo>
                    <a:pt x="602" y="80"/>
                  </a:lnTo>
                  <a:lnTo>
                    <a:pt x="634" y="76"/>
                  </a:lnTo>
                  <a:lnTo>
                    <a:pt x="659" y="92"/>
                  </a:lnTo>
                  <a:lnTo>
                    <a:pt x="663" y="108"/>
                  </a:lnTo>
                  <a:lnTo>
                    <a:pt x="702" y="136"/>
                  </a:lnTo>
                  <a:lnTo>
                    <a:pt x="683" y="155"/>
                  </a:lnTo>
                  <a:lnTo>
                    <a:pt x="667" y="146"/>
                  </a:lnTo>
                  <a:lnTo>
                    <a:pt x="687" y="172"/>
                  </a:lnTo>
                  <a:lnTo>
                    <a:pt x="716" y="163"/>
                  </a:lnTo>
                  <a:lnTo>
                    <a:pt x="702" y="122"/>
                  </a:lnTo>
                  <a:lnTo>
                    <a:pt x="693" y="127"/>
                  </a:lnTo>
                  <a:lnTo>
                    <a:pt x="668" y="107"/>
                  </a:lnTo>
                  <a:lnTo>
                    <a:pt x="671" y="95"/>
                  </a:lnTo>
                  <a:lnTo>
                    <a:pt x="713" y="108"/>
                  </a:lnTo>
                  <a:lnTo>
                    <a:pt x="724" y="140"/>
                  </a:lnTo>
                  <a:lnTo>
                    <a:pt x="736" y="106"/>
                  </a:lnTo>
                  <a:lnTo>
                    <a:pt x="740" y="134"/>
                  </a:lnTo>
                  <a:lnTo>
                    <a:pt x="758" y="142"/>
                  </a:lnTo>
                  <a:lnTo>
                    <a:pt x="763" y="126"/>
                  </a:lnTo>
                  <a:lnTo>
                    <a:pt x="754" y="119"/>
                  </a:lnTo>
                  <a:lnTo>
                    <a:pt x="771" y="114"/>
                  </a:lnTo>
                  <a:lnTo>
                    <a:pt x="793" y="153"/>
                  </a:lnTo>
                  <a:lnTo>
                    <a:pt x="826" y="180"/>
                  </a:lnTo>
                  <a:lnTo>
                    <a:pt x="824" y="210"/>
                  </a:lnTo>
                  <a:lnTo>
                    <a:pt x="845" y="182"/>
                  </a:lnTo>
                  <a:lnTo>
                    <a:pt x="865" y="184"/>
                  </a:lnTo>
                  <a:lnTo>
                    <a:pt x="854" y="142"/>
                  </a:lnTo>
                  <a:lnTo>
                    <a:pt x="888" y="165"/>
                  </a:lnTo>
                  <a:lnTo>
                    <a:pt x="884" y="202"/>
                  </a:lnTo>
                  <a:lnTo>
                    <a:pt x="853" y="217"/>
                  </a:lnTo>
                  <a:lnTo>
                    <a:pt x="835" y="250"/>
                  </a:lnTo>
                  <a:lnTo>
                    <a:pt x="815" y="251"/>
                  </a:lnTo>
                  <a:lnTo>
                    <a:pt x="820" y="263"/>
                  </a:lnTo>
                  <a:lnTo>
                    <a:pt x="850" y="257"/>
                  </a:lnTo>
                  <a:lnTo>
                    <a:pt x="896" y="213"/>
                  </a:lnTo>
                  <a:lnTo>
                    <a:pt x="935" y="197"/>
                  </a:lnTo>
                  <a:lnTo>
                    <a:pt x="937" y="216"/>
                  </a:lnTo>
                  <a:lnTo>
                    <a:pt x="927" y="208"/>
                  </a:lnTo>
                  <a:lnTo>
                    <a:pt x="903" y="221"/>
                  </a:lnTo>
                  <a:lnTo>
                    <a:pt x="896" y="254"/>
                  </a:lnTo>
                  <a:lnTo>
                    <a:pt x="934" y="240"/>
                  </a:lnTo>
                  <a:lnTo>
                    <a:pt x="948" y="258"/>
                  </a:lnTo>
                  <a:lnTo>
                    <a:pt x="901" y="300"/>
                  </a:lnTo>
                  <a:lnTo>
                    <a:pt x="911" y="310"/>
                  </a:lnTo>
                  <a:lnTo>
                    <a:pt x="985" y="282"/>
                  </a:lnTo>
                  <a:lnTo>
                    <a:pt x="962" y="301"/>
                  </a:lnTo>
                  <a:lnTo>
                    <a:pt x="968" y="316"/>
                  </a:lnTo>
                  <a:lnTo>
                    <a:pt x="985" y="305"/>
                  </a:lnTo>
                  <a:lnTo>
                    <a:pt x="994" y="330"/>
                  </a:lnTo>
                  <a:lnTo>
                    <a:pt x="1022" y="320"/>
                  </a:lnTo>
                  <a:lnTo>
                    <a:pt x="1021" y="333"/>
                  </a:lnTo>
                  <a:lnTo>
                    <a:pt x="1046" y="348"/>
                  </a:lnTo>
                  <a:lnTo>
                    <a:pt x="1071" y="395"/>
                  </a:lnTo>
                  <a:lnTo>
                    <a:pt x="1080" y="439"/>
                  </a:lnTo>
                  <a:lnTo>
                    <a:pt x="1048" y="466"/>
                  </a:lnTo>
                  <a:lnTo>
                    <a:pt x="1072" y="512"/>
                  </a:lnTo>
                  <a:lnTo>
                    <a:pt x="1181" y="557"/>
                  </a:lnTo>
                  <a:lnTo>
                    <a:pt x="1173" y="573"/>
                  </a:lnTo>
                  <a:lnTo>
                    <a:pt x="1182" y="588"/>
                  </a:lnTo>
                  <a:lnTo>
                    <a:pt x="1190" y="573"/>
                  </a:lnTo>
                  <a:lnTo>
                    <a:pt x="1224" y="570"/>
                  </a:lnTo>
                  <a:lnTo>
                    <a:pt x="1225" y="549"/>
                  </a:lnTo>
                  <a:lnTo>
                    <a:pt x="1206" y="546"/>
                  </a:lnTo>
                  <a:lnTo>
                    <a:pt x="1160" y="494"/>
                  </a:lnTo>
                  <a:lnTo>
                    <a:pt x="1038" y="323"/>
                  </a:lnTo>
                  <a:lnTo>
                    <a:pt x="1011" y="262"/>
                  </a:lnTo>
                  <a:lnTo>
                    <a:pt x="1011" y="262"/>
                  </a:lnTo>
                  <a:lnTo>
                    <a:pt x="1018" y="259"/>
                  </a:lnTo>
                  <a:lnTo>
                    <a:pt x="1018" y="259"/>
                  </a:lnTo>
                  <a:lnTo>
                    <a:pt x="1064" y="348"/>
                  </a:lnTo>
                  <a:lnTo>
                    <a:pt x="1160" y="482"/>
                  </a:lnTo>
                  <a:lnTo>
                    <a:pt x="1202" y="527"/>
                  </a:lnTo>
                  <a:lnTo>
                    <a:pt x="1248" y="556"/>
                  </a:lnTo>
                  <a:lnTo>
                    <a:pt x="1331" y="527"/>
                  </a:lnTo>
                  <a:lnTo>
                    <a:pt x="1347" y="504"/>
                  </a:lnTo>
                  <a:lnTo>
                    <a:pt x="1343" y="493"/>
                  </a:lnTo>
                  <a:lnTo>
                    <a:pt x="1384" y="445"/>
                  </a:lnTo>
                  <a:lnTo>
                    <a:pt x="1393" y="450"/>
                  </a:lnTo>
                  <a:lnTo>
                    <a:pt x="1383" y="460"/>
                  </a:lnTo>
                  <a:lnTo>
                    <a:pt x="1392" y="477"/>
                  </a:lnTo>
                  <a:lnTo>
                    <a:pt x="1435" y="505"/>
                  </a:lnTo>
                  <a:lnTo>
                    <a:pt x="1469" y="494"/>
                  </a:lnTo>
                  <a:lnTo>
                    <a:pt x="1481" y="459"/>
                  </a:lnTo>
                  <a:lnTo>
                    <a:pt x="1563" y="440"/>
                  </a:lnTo>
                  <a:lnTo>
                    <a:pt x="1616" y="460"/>
                  </a:lnTo>
                  <a:lnTo>
                    <a:pt x="1643" y="455"/>
                  </a:lnTo>
                  <a:lnTo>
                    <a:pt x="1674" y="475"/>
                  </a:lnTo>
                  <a:lnTo>
                    <a:pt x="1692" y="466"/>
                  </a:lnTo>
                  <a:lnTo>
                    <a:pt x="1711" y="496"/>
                  </a:lnTo>
                  <a:close/>
                </a:path>
              </a:pathLst>
            </a:custGeom>
            <a:solidFill>
              <a:schemeClr val="accent5"/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9530" tIns="24765" rIns="49530" bIns="24765" numCol="1" anchor="t" anchorCtr="0" compatLnSpc="1">
              <a:prstTxWarp prst="textNoShape">
                <a:avLst/>
              </a:prstTxWarp>
            </a:bodyPr>
            <a:lstStyle/>
            <a:p>
              <a:endParaRPr lang="en-US" sz="975"/>
            </a:p>
          </p:txBody>
        </p:sp>
      </p:grpSp>
      <p:grpSp>
        <p:nvGrpSpPr>
          <p:cNvPr id="93" name="Group 560">
            <a:extLst>
              <a:ext uri="{FF2B5EF4-FFF2-40B4-BE49-F238E27FC236}">
                <a16:creationId xmlns:a16="http://schemas.microsoft.com/office/drawing/2014/main" id="{D1CED2BB-6AB4-4D69-98A5-A6E790324C9D}"/>
              </a:ext>
            </a:extLst>
          </p:cNvPr>
          <p:cNvGrpSpPr/>
          <p:nvPr/>
        </p:nvGrpSpPr>
        <p:grpSpPr>
          <a:xfrm>
            <a:off x="8567158" y="2240225"/>
            <a:ext cx="864000" cy="864000"/>
            <a:chOff x="3550920" y="5143500"/>
            <a:chExt cx="1356434" cy="1356434"/>
          </a:xfrm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94" name="Oval 561">
              <a:extLst>
                <a:ext uri="{FF2B5EF4-FFF2-40B4-BE49-F238E27FC236}">
                  <a16:creationId xmlns:a16="http://schemas.microsoft.com/office/drawing/2014/main" id="{3E559476-57BD-4518-9A49-FE9DB2478497}"/>
                </a:ext>
              </a:extLst>
            </p:cNvPr>
            <p:cNvSpPr/>
            <p:nvPr/>
          </p:nvSpPr>
          <p:spPr>
            <a:xfrm>
              <a:off x="3550920" y="5143500"/>
              <a:ext cx="1356434" cy="1356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Montserrat ExtraBold" panose="00000900000000000000" pitchFamily="50" charset="0"/>
              </a:endParaRPr>
            </a:p>
          </p:txBody>
        </p:sp>
        <p:grpSp>
          <p:nvGrpSpPr>
            <p:cNvPr id="95" name="Group 562">
              <a:extLst>
                <a:ext uri="{FF2B5EF4-FFF2-40B4-BE49-F238E27FC236}">
                  <a16:creationId xmlns:a16="http://schemas.microsoft.com/office/drawing/2014/main" id="{86FB9C5A-CA60-4A1A-929E-3DBDCB5C5B80}"/>
                </a:ext>
              </a:extLst>
            </p:cNvPr>
            <p:cNvGrpSpPr/>
            <p:nvPr/>
          </p:nvGrpSpPr>
          <p:grpSpPr>
            <a:xfrm>
              <a:off x="3634777" y="5226835"/>
              <a:ext cx="1188720" cy="1188720"/>
              <a:chOff x="2877092" y="3008394"/>
              <a:chExt cx="1188720" cy="1188720"/>
            </a:xfrm>
          </p:grpSpPr>
          <p:sp>
            <p:nvSpPr>
              <p:cNvPr id="96" name="Oval 563">
                <a:extLst>
                  <a:ext uri="{FF2B5EF4-FFF2-40B4-BE49-F238E27FC236}">
                    <a16:creationId xmlns:a16="http://schemas.microsoft.com/office/drawing/2014/main" id="{CE83691C-6096-4517-A3AE-9B7C7D0BC11C}"/>
                  </a:ext>
                </a:extLst>
              </p:cNvPr>
              <p:cNvSpPr/>
              <p:nvPr/>
            </p:nvSpPr>
            <p:spPr>
              <a:xfrm>
                <a:off x="2877092" y="3008394"/>
                <a:ext cx="1188720" cy="1188720"/>
              </a:xfrm>
              <a:prstGeom prst="ellipse">
                <a:avLst/>
              </a:prstGeom>
              <a:noFill/>
              <a:ln w="889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latin typeface="Montserrat ExtraBold" panose="00000900000000000000" pitchFamily="50" charset="0"/>
                </a:endParaRPr>
              </a:p>
            </p:txBody>
          </p:sp>
          <p:sp>
            <p:nvSpPr>
              <p:cNvPr id="97" name="Freeform 431">
                <a:extLst>
                  <a:ext uri="{FF2B5EF4-FFF2-40B4-BE49-F238E27FC236}">
                    <a16:creationId xmlns:a16="http://schemas.microsoft.com/office/drawing/2014/main" id="{25CDE208-A926-4D3C-B774-72544961A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059" y="3472519"/>
                <a:ext cx="164638" cy="219926"/>
              </a:xfrm>
              <a:custGeom>
                <a:avLst/>
                <a:gdLst>
                  <a:gd name="T0" fmla="*/ 132 w 134"/>
                  <a:gd name="T1" fmla="*/ 0 h 179"/>
                  <a:gd name="T2" fmla="*/ 0 w 134"/>
                  <a:gd name="T3" fmla="*/ 0 h 179"/>
                  <a:gd name="T4" fmla="*/ 0 w 134"/>
                  <a:gd name="T5" fmla="*/ 30 h 179"/>
                  <a:gd name="T6" fmla="*/ 87 w 134"/>
                  <a:gd name="T7" fmla="*/ 30 h 179"/>
                  <a:gd name="T8" fmla="*/ 14 w 134"/>
                  <a:gd name="T9" fmla="*/ 179 h 179"/>
                  <a:gd name="T10" fmla="*/ 54 w 134"/>
                  <a:gd name="T11" fmla="*/ 179 h 179"/>
                  <a:gd name="T12" fmla="*/ 134 w 134"/>
                  <a:gd name="T13" fmla="*/ 16 h 179"/>
                  <a:gd name="T14" fmla="*/ 132 w 134"/>
                  <a:gd name="T1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79">
                    <a:moveTo>
                      <a:pt x="132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87" y="30"/>
                    </a:lnTo>
                    <a:lnTo>
                      <a:pt x="14" y="179"/>
                    </a:lnTo>
                    <a:lnTo>
                      <a:pt x="54" y="179"/>
                    </a:lnTo>
                    <a:lnTo>
                      <a:pt x="134" y="16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00">
                  <a:latin typeface="Montserrat ExtraBold" panose="00000900000000000000" pitchFamily="50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510FFE5-6414-4573-AD33-A47E68923D1C}"/>
                  </a:ext>
                </a:extLst>
              </p:cNvPr>
              <p:cNvSpPr txBox="1"/>
              <p:nvPr/>
            </p:nvSpPr>
            <p:spPr>
              <a:xfrm>
                <a:off x="2951439" y="3348839"/>
                <a:ext cx="1044433" cy="492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1400" b="1" dirty="0">
                    <a:solidFill>
                      <a:schemeClr val="accent1"/>
                    </a:solidFill>
                    <a:latin typeface="Montserrat ExtraBold" panose="00000900000000000000" pitchFamily="50" charset="0"/>
                  </a:rPr>
                  <a:t>100%</a:t>
                </a:r>
                <a:endParaRPr lang="zh-CN" altLang="en-US" sz="1400" b="1" dirty="0">
                  <a:solidFill>
                    <a:schemeClr val="accent1"/>
                  </a:solidFill>
                  <a:latin typeface="Montserrat ExtraBold" panose="00000900000000000000" pitchFamily="50" charset="0"/>
                </a:endParaRPr>
              </a:p>
            </p:txBody>
          </p:sp>
        </p:grpSp>
      </p:grpSp>
      <p:grpSp>
        <p:nvGrpSpPr>
          <p:cNvPr id="100" name="Group 546">
            <a:extLst>
              <a:ext uri="{FF2B5EF4-FFF2-40B4-BE49-F238E27FC236}">
                <a16:creationId xmlns:a16="http://schemas.microsoft.com/office/drawing/2014/main" id="{A97CD6EF-A178-4817-92E9-10DA0834F262}"/>
              </a:ext>
            </a:extLst>
          </p:cNvPr>
          <p:cNvGrpSpPr/>
          <p:nvPr/>
        </p:nvGrpSpPr>
        <p:grpSpPr>
          <a:xfrm>
            <a:off x="6240867" y="3844084"/>
            <a:ext cx="864000" cy="864000"/>
            <a:chOff x="3550920" y="5143500"/>
            <a:chExt cx="1356434" cy="1356434"/>
          </a:xfrm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101" name="Oval 547">
              <a:extLst>
                <a:ext uri="{FF2B5EF4-FFF2-40B4-BE49-F238E27FC236}">
                  <a16:creationId xmlns:a16="http://schemas.microsoft.com/office/drawing/2014/main" id="{80599AF3-B192-4995-93BA-083158497E10}"/>
                </a:ext>
              </a:extLst>
            </p:cNvPr>
            <p:cNvSpPr/>
            <p:nvPr/>
          </p:nvSpPr>
          <p:spPr>
            <a:xfrm>
              <a:off x="3550920" y="5143500"/>
              <a:ext cx="1356434" cy="1356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Montserrat ExtraBold" panose="00000900000000000000" pitchFamily="50" charset="0"/>
              </a:endParaRPr>
            </a:p>
          </p:txBody>
        </p:sp>
        <p:grpSp>
          <p:nvGrpSpPr>
            <p:cNvPr id="102" name="Group 548">
              <a:extLst>
                <a:ext uri="{FF2B5EF4-FFF2-40B4-BE49-F238E27FC236}">
                  <a16:creationId xmlns:a16="http://schemas.microsoft.com/office/drawing/2014/main" id="{627F3599-3129-4AB6-923C-D5244FF7D320}"/>
                </a:ext>
              </a:extLst>
            </p:cNvPr>
            <p:cNvGrpSpPr/>
            <p:nvPr/>
          </p:nvGrpSpPr>
          <p:grpSpPr>
            <a:xfrm>
              <a:off x="3634777" y="5226835"/>
              <a:ext cx="1188720" cy="1189764"/>
              <a:chOff x="2877092" y="3008394"/>
              <a:chExt cx="1188720" cy="1189764"/>
            </a:xfrm>
          </p:grpSpPr>
          <p:sp>
            <p:nvSpPr>
              <p:cNvPr id="103" name="Oval 549">
                <a:extLst>
                  <a:ext uri="{FF2B5EF4-FFF2-40B4-BE49-F238E27FC236}">
                    <a16:creationId xmlns:a16="http://schemas.microsoft.com/office/drawing/2014/main" id="{70689674-6E9C-4C18-BB5F-34AE5578F2AC}"/>
                  </a:ext>
                </a:extLst>
              </p:cNvPr>
              <p:cNvSpPr/>
              <p:nvPr/>
            </p:nvSpPr>
            <p:spPr>
              <a:xfrm>
                <a:off x="2877092" y="3008394"/>
                <a:ext cx="1188720" cy="1188720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latin typeface="Montserrat ExtraBold" panose="00000900000000000000" pitchFamily="50" charset="0"/>
                </a:endParaRPr>
              </a:p>
            </p:txBody>
          </p:sp>
          <p:sp>
            <p:nvSpPr>
              <p:cNvPr id="104" name="Freeform 431">
                <a:extLst>
                  <a:ext uri="{FF2B5EF4-FFF2-40B4-BE49-F238E27FC236}">
                    <a16:creationId xmlns:a16="http://schemas.microsoft.com/office/drawing/2014/main" id="{DC3999FB-5F11-4C15-A8EC-56B1885BE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059" y="3472519"/>
                <a:ext cx="164638" cy="219926"/>
              </a:xfrm>
              <a:custGeom>
                <a:avLst/>
                <a:gdLst>
                  <a:gd name="T0" fmla="*/ 132 w 134"/>
                  <a:gd name="T1" fmla="*/ 0 h 179"/>
                  <a:gd name="T2" fmla="*/ 0 w 134"/>
                  <a:gd name="T3" fmla="*/ 0 h 179"/>
                  <a:gd name="T4" fmla="*/ 0 w 134"/>
                  <a:gd name="T5" fmla="*/ 30 h 179"/>
                  <a:gd name="T6" fmla="*/ 87 w 134"/>
                  <a:gd name="T7" fmla="*/ 30 h 179"/>
                  <a:gd name="T8" fmla="*/ 14 w 134"/>
                  <a:gd name="T9" fmla="*/ 179 h 179"/>
                  <a:gd name="T10" fmla="*/ 54 w 134"/>
                  <a:gd name="T11" fmla="*/ 179 h 179"/>
                  <a:gd name="T12" fmla="*/ 134 w 134"/>
                  <a:gd name="T13" fmla="*/ 16 h 179"/>
                  <a:gd name="T14" fmla="*/ 132 w 134"/>
                  <a:gd name="T1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79">
                    <a:moveTo>
                      <a:pt x="132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87" y="30"/>
                    </a:lnTo>
                    <a:lnTo>
                      <a:pt x="14" y="179"/>
                    </a:lnTo>
                    <a:lnTo>
                      <a:pt x="54" y="179"/>
                    </a:lnTo>
                    <a:lnTo>
                      <a:pt x="134" y="16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9530" tIns="24765" rIns="49530" bIns="2476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00">
                  <a:latin typeface="Montserrat ExtraBold" panose="00000900000000000000" pitchFamily="50" charset="0"/>
                </a:endParaRPr>
              </a:p>
            </p:txBody>
          </p:sp>
          <p:sp>
            <p:nvSpPr>
              <p:cNvPr id="105" name="Arc 551">
                <a:extLst>
                  <a:ext uri="{FF2B5EF4-FFF2-40B4-BE49-F238E27FC236}">
                    <a16:creationId xmlns:a16="http://schemas.microsoft.com/office/drawing/2014/main" id="{EE6CB564-2B64-4E46-AD01-17669F0AF911}"/>
                  </a:ext>
                </a:extLst>
              </p:cNvPr>
              <p:cNvSpPr/>
              <p:nvPr/>
            </p:nvSpPr>
            <p:spPr>
              <a:xfrm>
                <a:off x="2877092" y="3009438"/>
                <a:ext cx="1188720" cy="1188720"/>
              </a:xfrm>
              <a:prstGeom prst="arc">
                <a:avLst>
                  <a:gd name="adj1" fmla="val 16200000"/>
                  <a:gd name="adj2" fmla="val 20362047"/>
                </a:avLst>
              </a:prstGeom>
              <a:ln w="889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latin typeface="Montserrat ExtraBold" panose="00000900000000000000" pitchFamily="50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DA89371-1F49-4936-8DF6-10379E449EDB}"/>
                  </a:ext>
                </a:extLst>
              </p:cNvPr>
              <p:cNvSpPr txBox="1"/>
              <p:nvPr/>
            </p:nvSpPr>
            <p:spPr>
              <a:xfrm>
                <a:off x="2951440" y="3348838"/>
                <a:ext cx="1044432" cy="499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accent5"/>
                    </a:solidFill>
                    <a:latin typeface="Montserrat ExtraBold" panose="00000900000000000000" pitchFamily="50" charset="0"/>
                  </a:rPr>
                  <a:t>1</a:t>
                </a:r>
                <a:r>
                  <a:rPr lang="ru-RU" altLang="zh-CN" sz="1400" b="1" dirty="0">
                    <a:solidFill>
                      <a:schemeClr val="accent5"/>
                    </a:solidFill>
                    <a:latin typeface="Montserrat ExtraBold" panose="00000900000000000000" pitchFamily="50" charset="0"/>
                  </a:rPr>
                  <a:t>8</a:t>
                </a:r>
                <a:r>
                  <a:rPr lang="en-US" altLang="zh-CN" sz="1400" b="1" dirty="0">
                    <a:solidFill>
                      <a:schemeClr val="accent5"/>
                    </a:solidFill>
                    <a:latin typeface="Montserrat ExtraBold" panose="00000900000000000000" pitchFamily="50" charset="0"/>
                  </a:rPr>
                  <a:t>%</a:t>
                </a:r>
                <a:endParaRPr lang="zh-CN" altLang="en-US" sz="1400" b="1" dirty="0">
                  <a:solidFill>
                    <a:schemeClr val="accent5"/>
                  </a:solidFill>
                  <a:latin typeface="Montserrat ExtraBold" panose="00000900000000000000" pitchFamily="50" charset="0"/>
                </a:endParaRPr>
              </a:p>
            </p:txBody>
          </p:sp>
        </p:grpSp>
      </p:grpSp>
      <p:sp>
        <p:nvSpPr>
          <p:cNvPr id="108" name="TextBox 376">
            <a:extLst>
              <a:ext uri="{FF2B5EF4-FFF2-40B4-BE49-F238E27FC236}">
                <a16:creationId xmlns:a16="http://schemas.microsoft.com/office/drawing/2014/main" id="{1F80B13E-AFCD-429C-87D0-BF05552AD143}"/>
              </a:ext>
            </a:extLst>
          </p:cNvPr>
          <p:cNvSpPr txBox="1"/>
          <p:nvPr/>
        </p:nvSpPr>
        <p:spPr>
          <a:xfrm>
            <a:off x="862287" y="2034832"/>
            <a:ext cx="142847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51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Roboto Black" panose="02000000000000000000" pitchFamily="2" charset="0"/>
              </a:rPr>
              <a:t>100%</a:t>
            </a:r>
            <a:endParaRPr lang="en-US" altLang="zh-CN" sz="1517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  <a:ea typeface="Roboto Black" panose="02000000000000000000" pitchFamily="2" charset="0"/>
            </a:endParaRPr>
          </a:p>
          <a:p>
            <a:r>
              <a:rPr lang="ru-RU" altLang="zh-CN" sz="867" dirty="0">
                <a:solidFill>
                  <a:schemeClr val="bg2">
                    <a:lumMod val="25000"/>
                  </a:schemeClr>
                </a:solidFill>
              </a:rPr>
              <a:t>Территория предоставления услуги</a:t>
            </a:r>
            <a:endParaRPr lang="en-US" altLang="zh-CN" sz="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382">
            <a:extLst>
              <a:ext uri="{FF2B5EF4-FFF2-40B4-BE49-F238E27FC236}">
                <a16:creationId xmlns:a16="http://schemas.microsoft.com/office/drawing/2014/main" id="{DC390002-1826-47E4-B670-4DFD29E76FFA}"/>
              </a:ext>
            </a:extLst>
          </p:cNvPr>
          <p:cNvSpPr txBox="1"/>
          <p:nvPr/>
        </p:nvSpPr>
        <p:spPr>
          <a:xfrm>
            <a:off x="2618062" y="2034175"/>
            <a:ext cx="1728207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51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Roboto Black" panose="02000000000000000000" pitchFamily="2" charset="0"/>
              </a:rPr>
              <a:t>18</a:t>
            </a:r>
            <a:r>
              <a:rPr lang="en-US" altLang="zh-CN" sz="151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Roboto Black" panose="02000000000000000000" pitchFamily="2" charset="0"/>
              </a:rPr>
              <a:t>%</a:t>
            </a:r>
          </a:p>
          <a:p>
            <a:r>
              <a:rPr lang="ru-RU" altLang="zh-CN" sz="867" dirty="0">
                <a:solidFill>
                  <a:schemeClr val="bg2">
                    <a:lumMod val="25000"/>
                  </a:schemeClr>
                </a:solidFill>
              </a:rPr>
              <a:t>Субъекты РФ с подключенным транспортом (15 субъектов)</a:t>
            </a:r>
          </a:p>
        </p:txBody>
      </p:sp>
      <p:sp>
        <p:nvSpPr>
          <p:cNvPr id="113" name="Freeform 28">
            <a:extLst>
              <a:ext uri="{FF2B5EF4-FFF2-40B4-BE49-F238E27FC236}">
                <a16:creationId xmlns:a16="http://schemas.microsoft.com/office/drawing/2014/main" id="{D0C24861-FE29-4EAB-AB42-47A854EEAEEC}"/>
              </a:ext>
            </a:extLst>
          </p:cNvPr>
          <p:cNvSpPr>
            <a:spLocks/>
          </p:cNvSpPr>
          <p:nvPr/>
        </p:nvSpPr>
        <p:spPr bwMode="auto">
          <a:xfrm>
            <a:off x="521971" y="2073123"/>
            <a:ext cx="359982" cy="476521"/>
          </a:xfrm>
          <a:custGeom>
            <a:avLst/>
            <a:gdLst>
              <a:gd name="connsiteX0" fmla="*/ 446366 w 893803"/>
              <a:gd name="connsiteY0" fmla="*/ 126997 h 1183162"/>
              <a:gd name="connsiteX1" fmla="*/ 124318 w 893803"/>
              <a:gd name="connsiteY1" fmla="*/ 449044 h 1183162"/>
              <a:gd name="connsiteX2" fmla="*/ 446366 w 893803"/>
              <a:gd name="connsiteY2" fmla="*/ 771091 h 1183162"/>
              <a:gd name="connsiteX3" fmla="*/ 768414 w 893803"/>
              <a:gd name="connsiteY3" fmla="*/ 449044 h 1183162"/>
              <a:gd name="connsiteX4" fmla="*/ 446366 w 893803"/>
              <a:gd name="connsiteY4" fmla="*/ 126997 h 1183162"/>
              <a:gd name="connsiteX5" fmla="*/ 446268 w 893803"/>
              <a:gd name="connsiteY5" fmla="*/ 0 h 1183162"/>
              <a:gd name="connsiteX6" fmla="*/ 893803 w 893803"/>
              <a:gd name="connsiteY6" fmla="*/ 446381 h 1183162"/>
              <a:gd name="connsiteX7" fmla="*/ 446268 w 893803"/>
              <a:gd name="connsiteY7" fmla="*/ 1183162 h 1183162"/>
              <a:gd name="connsiteX8" fmla="*/ 0 w 893803"/>
              <a:gd name="connsiteY8" fmla="*/ 446381 h 1183162"/>
              <a:gd name="connsiteX9" fmla="*/ 446268 w 893803"/>
              <a:gd name="connsiteY9" fmla="*/ 0 h 118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803" h="1183162">
                <a:moveTo>
                  <a:pt x="446366" y="126997"/>
                </a:moveTo>
                <a:cubicBezTo>
                  <a:pt x="268504" y="126997"/>
                  <a:pt x="124318" y="271182"/>
                  <a:pt x="124318" y="449044"/>
                </a:cubicBezTo>
                <a:cubicBezTo>
                  <a:pt x="124318" y="626906"/>
                  <a:pt x="268504" y="771091"/>
                  <a:pt x="446366" y="771091"/>
                </a:cubicBezTo>
                <a:cubicBezTo>
                  <a:pt x="624228" y="771091"/>
                  <a:pt x="768414" y="626906"/>
                  <a:pt x="768414" y="449044"/>
                </a:cubicBezTo>
                <a:cubicBezTo>
                  <a:pt x="768414" y="271182"/>
                  <a:pt x="624228" y="126997"/>
                  <a:pt x="446366" y="126997"/>
                </a:cubicBezTo>
                <a:close/>
                <a:moveTo>
                  <a:pt x="446268" y="0"/>
                </a:moveTo>
                <a:cubicBezTo>
                  <a:pt x="693490" y="0"/>
                  <a:pt x="893803" y="200364"/>
                  <a:pt x="893803" y="446381"/>
                </a:cubicBezTo>
                <a:cubicBezTo>
                  <a:pt x="893803" y="809065"/>
                  <a:pt x="446268" y="1183162"/>
                  <a:pt x="446268" y="1183162"/>
                </a:cubicBezTo>
                <a:cubicBezTo>
                  <a:pt x="446268" y="1183162"/>
                  <a:pt x="0" y="800188"/>
                  <a:pt x="0" y="446381"/>
                </a:cubicBezTo>
                <a:cubicBezTo>
                  <a:pt x="0" y="200364"/>
                  <a:pt x="200314" y="0"/>
                  <a:pt x="4462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49530" tIns="24765" rIns="49530" bIns="24765" numCol="1" anchor="t" anchorCtr="0" compatLnSpc="1">
            <a:prstTxWarp prst="textNoShape">
              <a:avLst/>
            </a:prstTxWarp>
          </a:bodyPr>
          <a:lstStyle/>
          <a:p>
            <a:endParaRPr lang="zh-CN" altLang="en-US" sz="975">
              <a:latin typeface="+mj-lt"/>
            </a:endParaRPr>
          </a:p>
        </p:txBody>
      </p:sp>
      <p:sp>
        <p:nvSpPr>
          <p:cNvPr id="114" name="Freeform 28">
            <a:extLst>
              <a:ext uri="{FF2B5EF4-FFF2-40B4-BE49-F238E27FC236}">
                <a16:creationId xmlns:a16="http://schemas.microsoft.com/office/drawing/2014/main" id="{D0C24861-FE29-4EAB-AB42-47A854EEAEEC}"/>
              </a:ext>
            </a:extLst>
          </p:cNvPr>
          <p:cNvSpPr>
            <a:spLocks/>
          </p:cNvSpPr>
          <p:nvPr/>
        </p:nvSpPr>
        <p:spPr bwMode="auto">
          <a:xfrm>
            <a:off x="2295542" y="2073007"/>
            <a:ext cx="360156" cy="476752"/>
          </a:xfrm>
          <a:custGeom>
            <a:avLst/>
            <a:gdLst>
              <a:gd name="connsiteX0" fmla="*/ 446366 w 893803"/>
              <a:gd name="connsiteY0" fmla="*/ 126997 h 1183162"/>
              <a:gd name="connsiteX1" fmla="*/ 124318 w 893803"/>
              <a:gd name="connsiteY1" fmla="*/ 449044 h 1183162"/>
              <a:gd name="connsiteX2" fmla="*/ 446366 w 893803"/>
              <a:gd name="connsiteY2" fmla="*/ 771091 h 1183162"/>
              <a:gd name="connsiteX3" fmla="*/ 768414 w 893803"/>
              <a:gd name="connsiteY3" fmla="*/ 449044 h 1183162"/>
              <a:gd name="connsiteX4" fmla="*/ 446366 w 893803"/>
              <a:gd name="connsiteY4" fmla="*/ 126997 h 1183162"/>
              <a:gd name="connsiteX5" fmla="*/ 446268 w 893803"/>
              <a:gd name="connsiteY5" fmla="*/ 0 h 1183162"/>
              <a:gd name="connsiteX6" fmla="*/ 893803 w 893803"/>
              <a:gd name="connsiteY6" fmla="*/ 446381 h 1183162"/>
              <a:gd name="connsiteX7" fmla="*/ 446268 w 893803"/>
              <a:gd name="connsiteY7" fmla="*/ 1183162 h 1183162"/>
              <a:gd name="connsiteX8" fmla="*/ 0 w 893803"/>
              <a:gd name="connsiteY8" fmla="*/ 446381 h 1183162"/>
              <a:gd name="connsiteX9" fmla="*/ 446268 w 893803"/>
              <a:gd name="connsiteY9" fmla="*/ 0 h 118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803" h="1183162">
                <a:moveTo>
                  <a:pt x="446366" y="126997"/>
                </a:moveTo>
                <a:cubicBezTo>
                  <a:pt x="268504" y="126997"/>
                  <a:pt x="124318" y="271182"/>
                  <a:pt x="124318" y="449044"/>
                </a:cubicBezTo>
                <a:cubicBezTo>
                  <a:pt x="124318" y="626906"/>
                  <a:pt x="268504" y="771091"/>
                  <a:pt x="446366" y="771091"/>
                </a:cubicBezTo>
                <a:cubicBezTo>
                  <a:pt x="624228" y="771091"/>
                  <a:pt x="768414" y="626906"/>
                  <a:pt x="768414" y="449044"/>
                </a:cubicBezTo>
                <a:cubicBezTo>
                  <a:pt x="768414" y="271182"/>
                  <a:pt x="624228" y="126997"/>
                  <a:pt x="446366" y="126997"/>
                </a:cubicBezTo>
                <a:close/>
                <a:moveTo>
                  <a:pt x="446268" y="0"/>
                </a:moveTo>
                <a:cubicBezTo>
                  <a:pt x="693490" y="0"/>
                  <a:pt x="893803" y="200364"/>
                  <a:pt x="893803" y="446381"/>
                </a:cubicBezTo>
                <a:cubicBezTo>
                  <a:pt x="893803" y="809065"/>
                  <a:pt x="446268" y="1183162"/>
                  <a:pt x="446268" y="1183162"/>
                </a:cubicBezTo>
                <a:cubicBezTo>
                  <a:pt x="446268" y="1183162"/>
                  <a:pt x="0" y="800188"/>
                  <a:pt x="0" y="446381"/>
                </a:cubicBezTo>
                <a:cubicBezTo>
                  <a:pt x="0" y="200364"/>
                  <a:pt x="200314" y="0"/>
                  <a:pt x="446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49530" tIns="24765" rIns="49530" bIns="24765" numCol="1" anchor="t" anchorCtr="0" compatLnSpc="1">
            <a:prstTxWarp prst="textNoShape">
              <a:avLst/>
            </a:prstTxWarp>
          </a:bodyPr>
          <a:lstStyle/>
          <a:p>
            <a:endParaRPr lang="zh-CN" altLang="en-US" sz="975">
              <a:latin typeface="+mj-lt"/>
            </a:endParaRPr>
          </a:p>
        </p:txBody>
      </p:sp>
      <p:sp>
        <p:nvSpPr>
          <p:cNvPr id="107" name="Freeform 100">
            <a:extLst>
              <a:ext uri="{FF2B5EF4-FFF2-40B4-BE49-F238E27FC236}">
                <a16:creationId xmlns:a16="http://schemas.microsoft.com/office/drawing/2014/main" id="{D0806399-C9A7-4801-A59A-8C605B279416}"/>
              </a:ext>
            </a:extLst>
          </p:cNvPr>
          <p:cNvSpPr>
            <a:spLocks noEditPoints="1"/>
          </p:cNvSpPr>
          <p:nvPr/>
        </p:nvSpPr>
        <p:spPr bwMode="auto">
          <a:xfrm rot="2921550">
            <a:off x="786213" y="3516427"/>
            <a:ext cx="210200" cy="105621"/>
          </a:xfrm>
          <a:custGeom>
            <a:avLst/>
            <a:gdLst>
              <a:gd name="T0" fmla="*/ 44 w 104"/>
              <a:gd name="T1" fmla="*/ 1 h 54"/>
              <a:gd name="T2" fmla="*/ 48 w 104"/>
              <a:gd name="T3" fmla="*/ 4 h 54"/>
              <a:gd name="T4" fmla="*/ 51 w 104"/>
              <a:gd name="T5" fmla="*/ 5 h 54"/>
              <a:gd name="T6" fmla="*/ 57 w 104"/>
              <a:gd name="T7" fmla="*/ 8 h 54"/>
              <a:gd name="T8" fmla="*/ 69 w 104"/>
              <a:gd name="T9" fmla="*/ 9 h 54"/>
              <a:gd name="T10" fmla="*/ 71 w 104"/>
              <a:gd name="T11" fmla="*/ 7 h 54"/>
              <a:gd name="T12" fmla="*/ 75 w 104"/>
              <a:gd name="T13" fmla="*/ 6 h 54"/>
              <a:gd name="T14" fmla="*/ 82 w 104"/>
              <a:gd name="T15" fmla="*/ 4 h 54"/>
              <a:gd name="T16" fmla="*/ 85 w 104"/>
              <a:gd name="T17" fmla="*/ 8 h 54"/>
              <a:gd name="T18" fmla="*/ 87 w 104"/>
              <a:gd name="T19" fmla="*/ 8 h 54"/>
              <a:gd name="T20" fmla="*/ 91 w 104"/>
              <a:gd name="T21" fmla="*/ 12 h 54"/>
              <a:gd name="T22" fmla="*/ 94 w 104"/>
              <a:gd name="T23" fmla="*/ 15 h 54"/>
              <a:gd name="T24" fmla="*/ 92 w 104"/>
              <a:gd name="T25" fmla="*/ 22 h 54"/>
              <a:gd name="T26" fmla="*/ 92 w 104"/>
              <a:gd name="T27" fmla="*/ 25 h 54"/>
              <a:gd name="T28" fmla="*/ 92 w 104"/>
              <a:gd name="T29" fmla="*/ 35 h 54"/>
              <a:gd name="T30" fmla="*/ 95 w 104"/>
              <a:gd name="T31" fmla="*/ 39 h 54"/>
              <a:gd name="T32" fmla="*/ 95 w 104"/>
              <a:gd name="T33" fmla="*/ 40 h 54"/>
              <a:gd name="T34" fmla="*/ 99 w 104"/>
              <a:gd name="T35" fmla="*/ 39 h 54"/>
              <a:gd name="T36" fmla="*/ 100 w 104"/>
              <a:gd name="T37" fmla="*/ 38 h 54"/>
              <a:gd name="T38" fmla="*/ 99 w 104"/>
              <a:gd name="T39" fmla="*/ 39 h 54"/>
              <a:gd name="T40" fmla="*/ 90 w 104"/>
              <a:gd name="T41" fmla="*/ 41 h 54"/>
              <a:gd name="T42" fmla="*/ 82 w 104"/>
              <a:gd name="T43" fmla="*/ 46 h 54"/>
              <a:gd name="T44" fmla="*/ 61 w 104"/>
              <a:gd name="T45" fmla="*/ 48 h 54"/>
              <a:gd name="T46" fmla="*/ 46 w 104"/>
              <a:gd name="T47" fmla="*/ 49 h 54"/>
              <a:gd name="T48" fmla="*/ 37 w 104"/>
              <a:gd name="T49" fmla="*/ 51 h 54"/>
              <a:gd name="T50" fmla="*/ 24 w 104"/>
              <a:gd name="T51" fmla="*/ 52 h 54"/>
              <a:gd name="T52" fmla="*/ 17 w 104"/>
              <a:gd name="T53" fmla="*/ 52 h 54"/>
              <a:gd name="T54" fmla="*/ 4 w 104"/>
              <a:gd name="T55" fmla="*/ 53 h 54"/>
              <a:gd name="T56" fmla="*/ 5 w 104"/>
              <a:gd name="T57" fmla="*/ 49 h 54"/>
              <a:gd name="T58" fmla="*/ 13 w 104"/>
              <a:gd name="T59" fmla="*/ 40 h 54"/>
              <a:gd name="T60" fmla="*/ 8 w 104"/>
              <a:gd name="T61" fmla="*/ 38 h 54"/>
              <a:gd name="T62" fmla="*/ 4 w 104"/>
              <a:gd name="T63" fmla="*/ 35 h 54"/>
              <a:gd name="T64" fmla="*/ 9 w 104"/>
              <a:gd name="T65" fmla="*/ 22 h 54"/>
              <a:gd name="T66" fmla="*/ 25 w 104"/>
              <a:gd name="T67" fmla="*/ 25 h 54"/>
              <a:gd name="T68" fmla="*/ 38 w 104"/>
              <a:gd name="T69" fmla="*/ 8 h 54"/>
              <a:gd name="T70" fmla="*/ 40 w 104"/>
              <a:gd name="T71" fmla="*/ 1 h 54"/>
              <a:gd name="T72" fmla="*/ 44 w 104"/>
              <a:gd name="T73" fmla="*/ 1 h 54"/>
              <a:gd name="T74" fmla="*/ 102 w 104"/>
              <a:gd name="T75" fmla="*/ 37 h 54"/>
              <a:gd name="T76" fmla="*/ 102 w 104"/>
              <a:gd name="T77" fmla="*/ 37 h 54"/>
              <a:gd name="T78" fmla="*/ 102 w 104"/>
              <a:gd name="T79" fmla="*/ 37 h 54"/>
              <a:gd name="T80" fmla="*/ 102 w 104"/>
              <a:gd name="T81" fmla="*/ 38 h 54"/>
              <a:gd name="T82" fmla="*/ 102 w 104"/>
              <a:gd name="T83" fmla="*/ 37 h 54"/>
              <a:gd name="T84" fmla="*/ 102 w 104"/>
              <a:gd name="T85" fmla="*/ 37 h 54"/>
              <a:gd name="T86" fmla="*/ 102 w 104"/>
              <a:gd name="T87" fmla="*/ 38 h 54"/>
              <a:gd name="T88" fmla="*/ 102 w 104"/>
              <a:gd name="T89" fmla="*/ 38 h 54"/>
              <a:gd name="T90" fmla="*/ 104 w 104"/>
              <a:gd name="T91" fmla="*/ 42 h 54"/>
              <a:gd name="T92" fmla="*/ 104 w 104"/>
              <a:gd name="T93" fmla="*/ 42 h 54"/>
              <a:gd name="T94" fmla="*/ 102 w 104"/>
              <a:gd name="T95" fmla="*/ 3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" h="54">
                <a:moveTo>
                  <a:pt x="44" y="1"/>
                </a:moveTo>
                <a:cubicBezTo>
                  <a:pt x="48" y="4"/>
                  <a:pt x="48" y="4"/>
                  <a:pt x="48" y="4"/>
                </a:cubicBezTo>
                <a:cubicBezTo>
                  <a:pt x="51" y="5"/>
                  <a:pt x="51" y="5"/>
                  <a:pt x="51" y="5"/>
                </a:cubicBezTo>
                <a:cubicBezTo>
                  <a:pt x="57" y="8"/>
                  <a:pt x="57" y="8"/>
                  <a:pt x="57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71" y="7"/>
                  <a:pt x="71" y="7"/>
                  <a:pt x="71" y="7"/>
                </a:cubicBezTo>
                <a:cubicBezTo>
                  <a:pt x="75" y="6"/>
                  <a:pt x="75" y="6"/>
                  <a:pt x="75" y="6"/>
                </a:cubicBezTo>
                <a:cubicBezTo>
                  <a:pt x="82" y="4"/>
                  <a:pt x="82" y="4"/>
                  <a:pt x="82" y="4"/>
                </a:cubicBezTo>
                <a:cubicBezTo>
                  <a:pt x="85" y="8"/>
                  <a:pt x="85" y="8"/>
                  <a:pt x="85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9" y="10"/>
                  <a:pt x="91" y="12"/>
                </a:cubicBezTo>
                <a:cubicBezTo>
                  <a:pt x="92" y="14"/>
                  <a:pt x="94" y="15"/>
                  <a:pt x="94" y="15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35"/>
                  <a:pt x="92" y="35"/>
                  <a:pt x="92" y="35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40"/>
                  <a:pt x="95" y="40"/>
                  <a:pt x="95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100" y="39"/>
                  <a:pt x="100" y="38"/>
                </a:cubicBezTo>
                <a:cubicBezTo>
                  <a:pt x="100" y="39"/>
                  <a:pt x="99" y="39"/>
                  <a:pt x="99" y="39"/>
                </a:cubicBezTo>
                <a:cubicBezTo>
                  <a:pt x="90" y="41"/>
                  <a:pt x="90" y="41"/>
                  <a:pt x="90" y="41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63" y="48"/>
                  <a:pt x="61" y="48"/>
                </a:cubicBezTo>
                <a:cubicBezTo>
                  <a:pt x="60" y="48"/>
                  <a:pt x="48" y="49"/>
                  <a:pt x="46" y="49"/>
                </a:cubicBezTo>
                <a:cubicBezTo>
                  <a:pt x="45" y="50"/>
                  <a:pt x="39" y="51"/>
                  <a:pt x="37" y="51"/>
                </a:cubicBezTo>
                <a:cubicBezTo>
                  <a:pt x="35" y="51"/>
                  <a:pt x="26" y="52"/>
                  <a:pt x="24" y="52"/>
                </a:cubicBezTo>
                <a:cubicBezTo>
                  <a:pt x="22" y="52"/>
                  <a:pt x="17" y="52"/>
                  <a:pt x="17" y="52"/>
                </a:cubicBezTo>
                <a:cubicBezTo>
                  <a:pt x="17" y="52"/>
                  <a:pt x="7" y="53"/>
                  <a:pt x="4" y="53"/>
                </a:cubicBezTo>
                <a:cubicBezTo>
                  <a:pt x="1" y="54"/>
                  <a:pt x="5" y="49"/>
                  <a:pt x="5" y="49"/>
                </a:cubicBezTo>
                <a:cubicBezTo>
                  <a:pt x="5" y="49"/>
                  <a:pt x="17" y="39"/>
                  <a:pt x="13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26"/>
                  <a:pt x="5" y="22"/>
                  <a:pt x="9" y="22"/>
                </a:cubicBezTo>
                <a:cubicBezTo>
                  <a:pt x="12" y="22"/>
                  <a:pt x="20" y="25"/>
                  <a:pt x="25" y="25"/>
                </a:cubicBezTo>
                <a:cubicBezTo>
                  <a:pt x="43" y="25"/>
                  <a:pt x="39" y="19"/>
                  <a:pt x="38" y="8"/>
                </a:cubicBezTo>
                <a:cubicBezTo>
                  <a:pt x="38" y="5"/>
                  <a:pt x="39" y="2"/>
                  <a:pt x="40" y="1"/>
                </a:cubicBezTo>
                <a:cubicBezTo>
                  <a:pt x="41" y="0"/>
                  <a:pt x="43" y="2"/>
                  <a:pt x="44" y="1"/>
                </a:cubicBezTo>
                <a:close/>
                <a:moveTo>
                  <a:pt x="102" y="37"/>
                </a:move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lose/>
                <a:moveTo>
                  <a:pt x="102" y="38"/>
                </a:moveTo>
                <a:cubicBezTo>
                  <a:pt x="102" y="38"/>
                  <a:pt x="102" y="38"/>
                  <a:pt x="102" y="38"/>
                </a:cubicBezTo>
                <a:cubicBezTo>
                  <a:pt x="103" y="39"/>
                  <a:pt x="104" y="41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1"/>
                  <a:pt x="103" y="39"/>
                  <a:pt x="102" y="38"/>
                </a:cubicBezTo>
                <a:close/>
              </a:path>
            </a:pathLst>
          </a:custGeom>
          <a:solidFill>
            <a:schemeClr val="accent1"/>
          </a:solidFill>
          <a:ln w="12700" cap="rnd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525">
            <a:off x="8873125" y="4117608"/>
            <a:ext cx="641809" cy="6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13" grpId="0" animBg="1"/>
      <p:bldP spid="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82" y="4561781"/>
            <a:ext cx="1308347" cy="907993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55" y="1775279"/>
            <a:ext cx="1954077" cy="12844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356127E9-9CBC-4098-95FC-C15D4DDFEBBD}"/>
              </a:ext>
            </a:extLst>
          </p:cNvPr>
          <p:cNvSpPr txBox="1"/>
          <p:nvPr/>
        </p:nvSpPr>
        <p:spPr>
          <a:xfrm>
            <a:off x="1135502" y="1325024"/>
            <a:ext cx="7632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ИНФОГРАФИКА. СХЕМА ВЗАИМОДЕЙСТВИЯ</a:t>
            </a:r>
            <a:endParaRPr lang="en-US" altLang="zh-CN" sz="2600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8" y="4611942"/>
            <a:ext cx="1807345" cy="807672"/>
          </a:xfrm>
          <a:prstGeom prst="rect">
            <a:avLst/>
          </a:prstGeom>
        </p:spPr>
      </p:pic>
      <p:sp>
        <p:nvSpPr>
          <p:cNvPr id="33" name="Полилиния 32"/>
          <p:cNvSpPr/>
          <p:nvPr/>
        </p:nvSpPr>
        <p:spPr>
          <a:xfrm rot="2512374">
            <a:off x="5618501" y="3794830"/>
            <a:ext cx="2025859" cy="318138"/>
          </a:xfrm>
          <a:custGeom>
            <a:avLst/>
            <a:gdLst>
              <a:gd name="connsiteX0" fmla="*/ 0 w 3740048"/>
              <a:gd name="connsiteY0" fmla="*/ 293666 h 587332"/>
              <a:gd name="connsiteX1" fmla="*/ 293666 w 3740048"/>
              <a:gd name="connsiteY1" fmla="*/ 0 h 587332"/>
              <a:gd name="connsiteX2" fmla="*/ 293666 w 3740048"/>
              <a:gd name="connsiteY2" fmla="*/ 117466 h 587332"/>
              <a:gd name="connsiteX3" fmla="*/ 3446382 w 3740048"/>
              <a:gd name="connsiteY3" fmla="*/ 117466 h 587332"/>
              <a:gd name="connsiteX4" fmla="*/ 3446382 w 3740048"/>
              <a:gd name="connsiteY4" fmla="*/ 0 h 587332"/>
              <a:gd name="connsiteX5" fmla="*/ 3740048 w 3740048"/>
              <a:gd name="connsiteY5" fmla="*/ 293666 h 587332"/>
              <a:gd name="connsiteX6" fmla="*/ 3446382 w 3740048"/>
              <a:gd name="connsiteY6" fmla="*/ 587332 h 587332"/>
              <a:gd name="connsiteX7" fmla="*/ 3446382 w 3740048"/>
              <a:gd name="connsiteY7" fmla="*/ 469866 h 587332"/>
              <a:gd name="connsiteX8" fmla="*/ 293666 w 3740048"/>
              <a:gd name="connsiteY8" fmla="*/ 469866 h 587332"/>
              <a:gd name="connsiteX9" fmla="*/ 293666 w 3740048"/>
              <a:gd name="connsiteY9" fmla="*/ 587332 h 587332"/>
              <a:gd name="connsiteX10" fmla="*/ 0 w 3740048"/>
              <a:gd name="connsiteY10" fmla="*/ 293666 h 5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048" h="587332">
                <a:moveTo>
                  <a:pt x="0" y="293666"/>
                </a:moveTo>
                <a:lnTo>
                  <a:pt x="293666" y="0"/>
                </a:lnTo>
                <a:lnTo>
                  <a:pt x="293666" y="117466"/>
                </a:lnTo>
                <a:lnTo>
                  <a:pt x="3446382" y="117466"/>
                </a:lnTo>
                <a:lnTo>
                  <a:pt x="3446382" y="0"/>
                </a:lnTo>
                <a:lnTo>
                  <a:pt x="3740048" y="293666"/>
                </a:lnTo>
                <a:lnTo>
                  <a:pt x="3446382" y="587332"/>
                </a:lnTo>
                <a:lnTo>
                  <a:pt x="3446382" y="469866"/>
                </a:lnTo>
                <a:lnTo>
                  <a:pt x="293666" y="469866"/>
                </a:lnTo>
                <a:lnTo>
                  <a:pt x="293666" y="587332"/>
                </a:lnTo>
                <a:lnTo>
                  <a:pt x="0" y="29366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5442" tIns="63627" rIns="95441" bIns="63627" numCol="1" spcCol="1270" anchor="ctr" anchorCtr="0">
            <a:noAutofit/>
          </a:bodyPr>
          <a:lstStyle/>
          <a:p>
            <a:pPr algn="ctr" defTabSz="6260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8"/>
          </a:p>
        </p:txBody>
      </p:sp>
      <p:sp>
        <p:nvSpPr>
          <p:cNvPr id="35" name="Полилиния 34"/>
          <p:cNvSpPr/>
          <p:nvPr/>
        </p:nvSpPr>
        <p:spPr>
          <a:xfrm rot="10800000">
            <a:off x="3606160" y="5057189"/>
            <a:ext cx="2693681" cy="389411"/>
          </a:xfrm>
          <a:custGeom>
            <a:avLst/>
            <a:gdLst>
              <a:gd name="connsiteX0" fmla="*/ 0 w 4150033"/>
              <a:gd name="connsiteY0" fmla="*/ 359456 h 718912"/>
              <a:gd name="connsiteX1" fmla="*/ 359456 w 4150033"/>
              <a:gd name="connsiteY1" fmla="*/ 0 h 718912"/>
              <a:gd name="connsiteX2" fmla="*/ 359456 w 4150033"/>
              <a:gd name="connsiteY2" fmla="*/ 179728 h 718912"/>
              <a:gd name="connsiteX3" fmla="*/ 4150033 w 4150033"/>
              <a:gd name="connsiteY3" fmla="*/ 179728 h 718912"/>
              <a:gd name="connsiteX4" fmla="*/ 4150033 w 4150033"/>
              <a:gd name="connsiteY4" fmla="*/ 539184 h 718912"/>
              <a:gd name="connsiteX5" fmla="*/ 359456 w 4150033"/>
              <a:gd name="connsiteY5" fmla="*/ 539184 h 718912"/>
              <a:gd name="connsiteX6" fmla="*/ 359456 w 4150033"/>
              <a:gd name="connsiteY6" fmla="*/ 718912 h 718912"/>
              <a:gd name="connsiteX7" fmla="*/ 0 w 4150033"/>
              <a:gd name="connsiteY7" fmla="*/ 359456 h 71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0033" h="718912">
                <a:moveTo>
                  <a:pt x="4150033" y="359456"/>
                </a:moveTo>
                <a:lnTo>
                  <a:pt x="3790577" y="718911"/>
                </a:lnTo>
                <a:lnTo>
                  <a:pt x="3790577" y="539184"/>
                </a:lnTo>
                <a:lnTo>
                  <a:pt x="0" y="539184"/>
                </a:lnTo>
                <a:lnTo>
                  <a:pt x="0" y="179728"/>
                </a:lnTo>
                <a:lnTo>
                  <a:pt x="3790577" y="179728"/>
                </a:lnTo>
                <a:lnTo>
                  <a:pt x="3790577" y="1"/>
                </a:lnTo>
                <a:lnTo>
                  <a:pt x="4150033" y="35945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16823" tIns="77881" rIns="116824" bIns="77882" numCol="1" spcCol="1270" anchor="ctr" anchorCtr="0">
            <a:noAutofit/>
          </a:bodyPr>
          <a:lstStyle/>
          <a:p>
            <a:pPr algn="ctr" defTabSz="7705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33"/>
          </a:p>
        </p:txBody>
      </p:sp>
      <p:sp>
        <p:nvSpPr>
          <p:cNvPr id="37" name="Полилиния 36"/>
          <p:cNvSpPr/>
          <p:nvPr/>
        </p:nvSpPr>
        <p:spPr>
          <a:xfrm rot="19091200">
            <a:off x="2258614" y="3794821"/>
            <a:ext cx="2025859" cy="318138"/>
          </a:xfrm>
          <a:custGeom>
            <a:avLst/>
            <a:gdLst>
              <a:gd name="connsiteX0" fmla="*/ 0 w 3740048"/>
              <a:gd name="connsiteY0" fmla="*/ 293666 h 587332"/>
              <a:gd name="connsiteX1" fmla="*/ 293666 w 3740048"/>
              <a:gd name="connsiteY1" fmla="*/ 0 h 587332"/>
              <a:gd name="connsiteX2" fmla="*/ 293666 w 3740048"/>
              <a:gd name="connsiteY2" fmla="*/ 117466 h 587332"/>
              <a:gd name="connsiteX3" fmla="*/ 3446382 w 3740048"/>
              <a:gd name="connsiteY3" fmla="*/ 117466 h 587332"/>
              <a:gd name="connsiteX4" fmla="*/ 3446382 w 3740048"/>
              <a:gd name="connsiteY4" fmla="*/ 0 h 587332"/>
              <a:gd name="connsiteX5" fmla="*/ 3740048 w 3740048"/>
              <a:gd name="connsiteY5" fmla="*/ 293666 h 587332"/>
              <a:gd name="connsiteX6" fmla="*/ 3446382 w 3740048"/>
              <a:gd name="connsiteY6" fmla="*/ 587332 h 587332"/>
              <a:gd name="connsiteX7" fmla="*/ 3446382 w 3740048"/>
              <a:gd name="connsiteY7" fmla="*/ 469866 h 587332"/>
              <a:gd name="connsiteX8" fmla="*/ 293666 w 3740048"/>
              <a:gd name="connsiteY8" fmla="*/ 469866 h 587332"/>
              <a:gd name="connsiteX9" fmla="*/ 293666 w 3740048"/>
              <a:gd name="connsiteY9" fmla="*/ 587332 h 587332"/>
              <a:gd name="connsiteX10" fmla="*/ 0 w 3740048"/>
              <a:gd name="connsiteY10" fmla="*/ 293666 h 5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0048" h="587332">
                <a:moveTo>
                  <a:pt x="0" y="293666"/>
                </a:moveTo>
                <a:lnTo>
                  <a:pt x="293666" y="0"/>
                </a:lnTo>
                <a:lnTo>
                  <a:pt x="293666" y="117466"/>
                </a:lnTo>
                <a:lnTo>
                  <a:pt x="3446382" y="117466"/>
                </a:lnTo>
                <a:lnTo>
                  <a:pt x="3446382" y="0"/>
                </a:lnTo>
                <a:lnTo>
                  <a:pt x="3740048" y="293666"/>
                </a:lnTo>
                <a:lnTo>
                  <a:pt x="3446382" y="587332"/>
                </a:lnTo>
                <a:lnTo>
                  <a:pt x="3446382" y="469866"/>
                </a:lnTo>
                <a:lnTo>
                  <a:pt x="293666" y="469866"/>
                </a:lnTo>
                <a:lnTo>
                  <a:pt x="293666" y="587332"/>
                </a:lnTo>
                <a:lnTo>
                  <a:pt x="0" y="29366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5441" tIns="63627" rIns="95442" bIns="63627" numCol="1" spcCol="1270" anchor="ctr" anchorCtr="0">
            <a:noAutofit/>
          </a:bodyPr>
          <a:lstStyle/>
          <a:p>
            <a:pPr algn="ctr" defTabSz="6260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8"/>
          </a:p>
        </p:txBody>
      </p:sp>
      <p:sp>
        <p:nvSpPr>
          <p:cNvPr id="10" name="TextBox 9"/>
          <p:cNvSpPr txBox="1"/>
          <p:nvPr/>
        </p:nvSpPr>
        <p:spPr>
          <a:xfrm>
            <a:off x="2332953" y="3553911"/>
            <a:ext cx="119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Договор на реагирование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672" y="3553911"/>
            <a:ext cx="19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791" indent="-15479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Договор на техническую поддержку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2735" y="4871682"/>
            <a:ext cx="1720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Передача сигнала «Тревога»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00425" y="3059748"/>
            <a:ext cx="2102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6"/>
                </a:solidFill>
              </a:rPr>
              <a:t>Субъект РФ</a:t>
            </a:r>
          </a:p>
          <a:p>
            <a:pPr algn="ctr"/>
            <a:r>
              <a:rPr lang="ru-RU" sz="1000" b="1" dirty="0">
                <a:solidFill>
                  <a:schemeClr val="accent6"/>
                </a:solidFill>
              </a:rPr>
              <a:t>(муниципальное образование, организация)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95515" y="5446602"/>
            <a:ext cx="145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6"/>
                </a:solidFill>
              </a:rPr>
              <a:t>Вневедомственная охрана Росгвардии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27246" y="5446602"/>
            <a:ext cx="11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6"/>
                </a:solidFill>
              </a:rPr>
              <a:t>Оператор техподдержки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4921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6927C918-819B-438D-BF2D-3DC453857F09}"/>
              </a:ext>
            </a:extLst>
          </p:cNvPr>
          <p:cNvSpPr/>
          <p:nvPr/>
        </p:nvSpPr>
        <p:spPr>
          <a:xfrm>
            <a:off x="0" y="1963740"/>
            <a:ext cx="148590" cy="293052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5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A9018-2742-4050-8FB7-F54750EABD2F}"/>
              </a:ext>
            </a:extLst>
          </p:cNvPr>
          <p:cNvSpPr txBox="1"/>
          <p:nvPr/>
        </p:nvSpPr>
        <p:spPr>
          <a:xfrm>
            <a:off x="1011238" y="3128918"/>
            <a:ext cx="338455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altLang="zh-CN" sz="3575" spc="325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СОДЕРЖАНИЕ</a:t>
            </a:r>
            <a:endParaRPr lang="en-US" altLang="zh-CN" sz="3575" spc="325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1164F-3E8E-4969-9233-47A3FACBDF14}"/>
              </a:ext>
            </a:extLst>
          </p:cNvPr>
          <p:cNvSpPr txBox="1"/>
          <p:nvPr/>
        </p:nvSpPr>
        <p:spPr>
          <a:xfrm>
            <a:off x="5258436" y="1378440"/>
            <a:ext cx="4249548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30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Об услуге (3)</a:t>
            </a:r>
          </a:p>
          <a:p>
            <a:pPr marL="171450" indent="-17145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ru-RU" altLang="zh-CN" sz="1000" spc="325" dirty="0">
                <a:solidFill>
                  <a:schemeClr val="accent6"/>
                </a:solidFill>
                <a:latin typeface="+mj-lt"/>
                <a:ea typeface="微软雅黑" panose="020B0503020204020204" pitchFamily="34" charset="-122"/>
                <a:cs typeface="Lato Light" panose="020F0502020204030203" pitchFamily="34" charset="0"/>
              </a:rPr>
              <a:t>ВЛАДЕЛЬЦАМ ТРАНСПОРТНЫХ СРЕДСТВ</a:t>
            </a:r>
            <a:br>
              <a:rPr lang="ru-RU" altLang="zh-CN" sz="1000" dirty="0">
                <a:solidFill>
                  <a:schemeClr val="accent6"/>
                </a:solidFill>
                <a:latin typeface="+mj-lt"/>
                <a:ea typeface="微软雅黑" panose="020B0503020204020204" pitchFamily="34" charset="-122"/>
                <a:cs typeface="Lato" panose="020F0502020204030203" pitchFamily="34" charset="0"/>
              </a:rPr>
            </a:b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  <a:cs typeface="Lato" panose="020F0502020204030203" pitchFamily="34" charset="0"/>
              </a:rPr>
              <a:t>	</a:t>
            </a: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Охрана транспортных средств (4)</a:t>
            </a:r>
            <a:b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Технологии и функции (5-8)</a:t>
            </a:r>
            <a:b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Мобильное приложение (9)</a:t>
            </a:r>
          </a:p>
          <a:p>
            <a:pPr marL="171450" indent="-17145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ru-RU" altLang="zh-CN" sz="1000" spc="325" dirty="0">
                <a:solidFill>
                  <a:schemeClr val="accent6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РЕГИОНАМ</a:t>
            </a:r>
            <a:b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  <a:cs typeface="Lato" panose="020F0502020204030203" pitchFamily="34" charset="0"/>
              </a:rPr>
            </a:b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微软雅黑" panose="020B0503020204020204" pitchFamily="34" charset="-122"/>
                <a:cs typeface="Lato" panose="020F0502020204030203" pitchFamily="34" charset="0"/>
              </a:rPr>
              <a:t>	</a:t>
            </a: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Транспортная безопасность (10-14)</a:t>
            </a:r>
            <a:b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Решение (15)</a:t>
            </a:r>
            <a:b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Принцип действия системы (16)</a:t>
            </a:r>
            <a:b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Развитие в РФ (17-18)</a:t>
            </a:r>
            <a:b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Инфографика. Схема взаимодействия (19)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300"/>
              </a:spcBef>
            </a:pPr>
            <a:r>
              <a:rPr lang="ru-RU" altLang="zh-CN" sz="1200" dirty="0">
                <a:solidFill>
                  <a:schemeClr val="bg2">
                    <a:lumMod val="25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	Контакты (20)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709"/>
            <a:ext cx="9906000" cy="3304581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212916" y="2159524"/>
            <a:ext cx="1480160" cy="568875"/>
            <a:chOff x="2771800" y="1657042"/>
            <a:chExt cx="3600400" cy="138375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816" y="1657042"/>
              <a:ext cx="3348372" cy="93787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2643760"/>
              <a:ext cx="3600400" cy="397037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516221" y="3184597"/>
            <a:ext cx="887354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75"/>
              </a:spcBef>
            </a:pPr>
            <a:r>
              <a:rPr lang="ru-RU" altLang="zh-CN" sz="1600" spc="433" dirty="0">
                <a:solidFill>
                  <a:schemeClr val="bg1">
                    <a:alpha val="80000"/>
                  </a:schemeClr>
                </a:solidFill>
              </a:rPr>
              <a:t>8-800-234-19-51</a:t>
            </a:r>
          </a:p>
          <a:p>
            <a:pPr algn="ctr">
              <a:spcBef>
                <a:spcPts val="975"/>
              </a:spcBef>
            </a:pPr>
            <a:r>
              <a:rPr lang="ru-RU" altLang="zh-CN" sz="900" spc="433" dirty="0">
                <a:solidFill>
                  <a:schemeClr val="bg1">
                    <a:alpha val="80000"/>
                  </a:schemeClr>
                </a:solidFill>
              </a:rPr>
              <a:t>АВО.РУС  INFO@MYAVO.RU</a:t>
            </a:r>
          </a:p>
        </p:txBody>
      </p:sp>
    </p:spTree>
    <p:extLst>
      <p:ext uri="{BB962C8B-B14F-4D97-AF65-F5344CB8AC3E}">
        <p14:creationId xmlns:p14="http://schemas.microsoft.com/office/powerpoint/2010/main" val="29704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e7d195523061f1c0cef09ac28eaae964ec9988a5cce77c8b8C1E4685C6E6B40CD7615480512384A61EE159C6FE0045D14B61E85D0A95589D558B81FFC809322ACC20DC2254D928200A3EA0841B8B181476B5AB143564A995C9D8EA64CE6B525743728CA1DA7A059A2240EA49FE04D1BD8EB77D75C7E946AB1396CB15E5D428F3770D25CE22AB4C48">
            <a:extLst>
              <a:ext uri="{FF2B5EF4-FFF2-40B4-BE49-F238E27FC236}">
                <a16:creationId xmlns:a16="http://schemas.microsoft.com/office/drawing/2014/main" id="{9DBAAC38-1FCD-4755-9259-E9DBC6CA6F37}"/>
              </a:ext>
            </a:extLst>
          </p:cNvPr>
          <p:cNvSpPr/>
          <p:nvPr/>
        </p:nvSpPr>
        <p:spPr>
          <a:xfrm flipH="1">
            <a:off x="-1" y="0"/>
            <a:ext cx="357530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6" name="TextBox 5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442B1BC1-CFA9-4B08-A1B0-63FD6A871AB1}"/>
              </a:ext>
            </a:extLst>
          </p:cNvPr>
          <p:cNvSpPr txBox="1"/>
          <p:nvPr/>
        </p:nvSpPr>
        <p:spPr>
          <a:xfrm rot="16200000">
            <a:off x="-1360555" y="3215026"/>
            <a:ext cx="55321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altLang="zh-CN" sz="2200" b="1" spc="163" dirty="0">
                <a:solidFill>
                  <a:schemeClr val="bg1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ГОСУДАРСТВЕННАЯ УСЛУГА</a:t>
            </a:r>
            <a:endParaRPr lang="en-US" altLang="zh-CN" sz="2200" b="1" spc="163" dirty="0">
              <a:solidFill>
                <a:schemeClr val="bg1"/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F10A3F-71D9-4897-A1F9-928DF3B46E0A}"/>
              </a:ext>
            </a:extLst>
          </p:cNvPr>
          <p:cNvSpPr txBox="1"/>
          <p:nvPr/>
        </p:nvSpPr>
        <p:spPr>
          <a:xfrm>
            <a:off x="395518" y="6287166"/>
            <a:ext cx="319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pc="30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www.myavo.ru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TextBox 23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C9FF00C-E9F7-46A6-8693-D67BF667D3B2}"/>
              </a:ext>
            </a:extLst>
          </p:cNvPr>
          <p:cNvSpPr txBox="1"/>
          <p:nvPr/>
        </p:nvSpPr>
        <p:spPr>
          <a:xfrm>
            <a:off x="395519" y="515138"/>
            <a:ext cx="25618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ЦЕНТРАЛИЗОВАННАЯ ОХРАНА</a:t>
            </a:r>
          </a:p>
          <a:p>
            <a:pPr>
              <a:lnSpc>
                <a:spcPct val="120000"/>
              </a:lnSpc>
            </a:pPr>
            <a:r>
              <a:rPr lang="ru-RU" altLang="zh-CN" sz="600" spc="30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АВТОМОБИЛЬНОГО ТРАНСПОРТА</a:t>
            </a:r>
            <a:endParaRPr lang="zh-CN" altLang="en-US" sz="600" spc="30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Rectangle 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FC01F44B-1546-4017-9261-7ABACE33E4D9}"/>
              </a:ext>
            </a:extLst>
          </p:cNvPr>
          <p:cNvSpPr/>
          <p:nvPr/>
        </p:nvSpPr>
        <p:spPr>
          <a:xfrm>
            <a:off x="5510385" y="1901659"/>
            <a:ext cx="3998576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Централизованная охрана автотранспортных средств</a:t>
            </a:r>
            <a:b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000" b="1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с реагированием нарядами войск Национальной гвардии РФ </a:t>
            </a:r>
            <a:r>
              <a:rPr lang="ru-RU" altLang="zh-CN" sz="1000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–</a:t>
            </a: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государственная услуга, включенная в перечень охранных услуг по защите имущества, оказываемых  подразделениями вневедомственной охраны Росгвардии</a:t>
            </a:r>
            <a:b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altLang="zh-CN" sz="800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http://rosgvard.ru/ru/page/index/perechen-oxrannyx-uslug-po-zashhite-imushhestva</a:t>
            </a:r>
            <a:endParaRPr lang="ru-RU" altLang="zh-CN" sz="800" dirty="0">
              <a:solidFill>
                <a:schemeClr val="accent6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ts val="1500"/>
              </a:lnSpc>
              <a:spcBef>
                <a:spcPts val="650"/>
              </a:spcBef>
            </a:pPr>
            <a:endParaRPr lang="ru-RU" altLang="zh-CN" sz="1000" b="1" dirty="0">
              <a:solidFill>
                <a:schemeClr val="bg2">
                  <a:lumMod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Услуга предоставляется физическим и юридическим лицам территориальными подразделениями вневедомственной охраны </a:t>
            </a:r>
            <a:b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000" b="1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на всей территории РФ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Услуга предоставляется с использованием системы навигационного спутникового мониторинга, реализованной в рамках гособоронзаказа </a:t>
            </a:r>
            <a:br>
              <a:rPr lang="en-US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на базе телематической платформы АВО</a:t>
            </a:r>
            <a:br>
              <a:rPr lang="ru-RU" altLang="zh-CN" sz="10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ru-RU" altLang="zh-CN" sz="8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(подробнее см.: </a:t>
            </a:r>
            <a:r>
              <a:rPr lang="ru-RU" altLang="zh-CN" sz="800" dirty="0">
                <a:solidFill>
                  <a:schemeClr val="accent6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Технологии и функции</a:t>
            </a:r>
            <a:r>
              <a:rPr lang="ru-RU" altLang="zh-CN" sz="800" dirty="0">
                <a:solidFill>
                  <a:schemeClr val="bg2">
                    <a:lumMod val="2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  <a:endParaRPr lang="ru-RU" altLang="zh-CN" sz="800" b="1" dirty="0">
              <a:solidFill>
                <a:schemeClr val="bg2">
                  <a:lumMod val="2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403" y="1347433"/>
            <a:ext cx="3497802" cy="4163134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684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25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E9D8F8-7593-46A2-A4F7-E8BF018B1553}"/>
              </a:ext>
            </a:extLst>
          </p:cNvPr>
          <p:cNvSpPr/>
          <p:nvPr/>
        </p:nvSpPr>
        <p:spPr>
          <a:xfrm>
            <a:off x="1568450" y="1674813"/>
            <a:ext cx="6748463" cy="35083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9" name="TextBox 18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7BE0F397-DD9F-43BE-84C8-83443A798D39}"/>
              </a:ext>
            </a:extLst>
          </p:cNvPr>
          <p:cNvSpPr txBox="1"/>
          <p:nvPr/>
        </p:nvSpPr>
        <p:spPr>
          <a:xfrm>
            <a:off x="2111470" y="2828835"/>
            <a:ext cx="275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"/>
              </a:spcBef>
            </a:pPr>
            <a:r>
              <a:rPr lang="ru-RU" altLang="zh-CN" sz="2400" b="1" spc="163" dirty="0">
                <a:solidFill>
                  <a:schemeClr val="bg1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ВЛАДЕЛЬЦАМ ТРАНСПОРТНЫХ СРЕДСТВ</a:t>
            </a:r>
            <a:endParaRPr lang="en-US" altLang="zh-CN" sz="2400" b="1" spc="163" dirty="0">
              <a:solidFill>
                <a:schemeClr val="bg1"/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EA98F-553D-4449-A6A6-D8FF10097F4F}"/>
              </a:ext>
            </a:extLst>
          </p:cNvPr>
          <p:cNvSpPr txBox="1"/>
          <p:nvPr/>
        </p:nvSpPr>
        <p:spPr>
          <a:xfrm>
            <a:off x="4883295" y="2198386"/>
            <a:ext cx="312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000" spc="163" dirty="0">
                <a:solidFill>
                  <a:schemeClr val="bg1"/>
                </a:solidFill>
              </a:rPr>
              <a:t>ОХРАНА ТРАНСПОРТНЫХ СРЕДСТВ</a:t>
            </a:r>
            <a:endParaRPr lang="zh-CN" altLang="en-US" sz="1000" spc="163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C7D3A5-2268-4F48-9637-D454E83AF13C}"/>
              </a:ext>
            </a:extLst>
          </p:cNvPr>
          <p:cNvSpPr txBox="1"/>
          <p:nvPr/>
        </p:nvSpPr>
        <p:spPr>
          <a:xfrm>
            <a:off x="8400033" y="5693927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>
                <a:solidFill>
                  <a:schemeClr val="bg1">
                    <a:alpha val="30000"/>
                  </a:schemeClr>
                </a:solidFill>
                <a:latin typeface="Montserrat ExtraBold" panose="00000900000000000000" pitchFamily="50" charset="0"/>
              </a:rPr>
              <a:pPr algn="r"/>
              <a:t>4</a:t>
            </a:fld>
            <a:endParaRPr lang="zh-CN" altLang="en-US" sz="1517">
              <a:solidFill>
                <a:schemeClr val="bg1">
                  <a:alpha val="30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3295" y="2552463"/>
            <a:ext cx="3271254" cy="2194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sz="1000" dirty="0">
                <a:solidFill>
                  <a:schemeClr val="bg1"/>
                </a:solidFill>
              </a:rPr>
              <a:t>Основное предназначение системы АВО – 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обеспечение личной безопасности водителя 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и пассажиров, а также защита транспортного средства 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от угона и несанкционированного вмешательства посредством передачи тревожных сигналов 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по выделенным каналам связи на пульт централизованного наблюдения подразделения Вневедомственной охраны Росгвардии, дислоцируемого на территории местонахождения транспортного средства, для последующего реагирования нарядами Росгвардии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4072024"/>
            <a:ext cx="1502153" cy="10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D4F5B3-45A1-463B-AA35-24C0125CD20A}"/>
              </a:ext>
            </a:extLst>
          </p:cNvPr>
          <p:cNvSpPr/>
          <p:nvPr/>
        </p:nvSpPr>
        <p:spPr>
          <a:xfrm>
            <a:off x="3260725" y="1963738"/>
            <a:ext cx="4519613" cy="2930525"/>
          </a:xfrm>
          <a:prstGeom prst="rect">
            <a:avLst/>
          </a:prstGeom>
          <a:blipFill dpi="0" rotWithShape="1">
            <a:blip r:embed="rId3">
              <a:alphaModFix amt="8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13" name="TextBox 12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7F297153-851D-4335-81CD-C30E181E9C61}"/>
              </a:ext>
            </a:extLst>
          </p:cNvPr>
          <p:cNvSpPr txBox="1"/>
          <p:nvPr/>
        </p:nvSpPr>
        <p:spPr>
          <a:xfrm>
            <a:off x="3752993" y="2270259"/>
            <a:ext cx="2683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"/>
              </a:spcBef>
            </a:pPr>
            <a:r>
              <a:rPr lang="ru-RU" altLang="zh-CN" sz="2600" b="1" spc="163" dirty="0">
                <a:solidFill>
                  <a:schemeClr val="bg1"/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ТЕХНОЛОГИИ И ФУНКЦИИ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86393-92EB-4CDB-989E-622CF2DFEE0A}"/>
              </a:ext>
            </a:extLst>
          </p:cNvPr>
          <p:cNvSpPr txBox="1"/>
          <p:nvPr/>
        </p:nvSpPr>
        <p:spPr>
          <a:xfrm>
            <a:off x="8400033" y="5693927"/>
            <a:ext cx="112348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2E5AF7-5A39-45B6-BA74-92097E2A2683}" type="slidenum">
              <a:rPr lang="en-US" altLang="zh-CN" sz="1517">
                <a:solidFill>
                  <a:schemeClr val="bg1">
                    <a:alpha val="30000"/>
                  </a:schemeClr>
                </a:solidFill>
                <a:latin typeface="Montserrat ExtraBold" panose="00000900000000000000" pitchFamily="50" charset="0"/>
              </a:rPr>
              <a:pPr algn="r"/>
              <a:t>5</a:t>
            </a:fld>
            <a:endParaRPr lang="zh-CN" altLang="en-US" sz="1517" dirty="0">
              <a:solidFill>
                <a:schemeClr val="bg1">
                  <a:alpha val="30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2993" y="3162811"/>
            <a:ext cx="394394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sz="1000" dirty="0">
                <a:solidFill>
                  <a:schemeClr val="bg1"/>
                </a:solidFill>
              </a:rPr>
              <a:t>Система АВО – это электронный комплекс защиты транспортного средства, использующий самые современные технологии противодействия угону. Система базируется на спутниковых технологиях ГЛОНАСС и GPS, технологиях передачи данных GSM/GPRS с применением технологий шифрования</a:t>
            </a:r>
          </a:p>
          <a:p>
            <a:pPr>
              <a:lnSpc>
                <a:spcPts val="1500"/>
              </a:lnSpc>
              <a:spcBef>
                <a:spcPts val="650"/>
              </a:spcBef>
            </a:pPr>
            <a:r>
              <a:rPr lang="ru-RU" sz="1000" dirty="0">
                <a:solidFill>
                  <a:schemeClr val="bg1"/>
                </a:solidFill>
              </a:rPr>
              <a:t>Отсутствие радиочастотных каналов не влияет на работу системы, </a:t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она функционирует как автономная охранная сигнализация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5647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F885898F-F184-4EBD-AD65-23D0FD14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65634"/>
              </p:ext>
            </p:extLst>
          </p:nvPr>
        </p:nvGraphicFramePr>
        <p:xfrm>
          <a:off x="1011236" y="1810423"/>
          <a:ext cx="7883526" cy="406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451">
                  <a:extLst>
                    <a:ext uri="{9D8B030D-6E8A-4147-A177-3AD203B41FA5}">
                      <a16:colId xmlns:a16="http://schemas.microsoft.com/office/drawing/2014/main" val="3222837987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Функции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1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2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3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4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5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l"/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Идентификация владельца при помощи метки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Метка 2.4 </a:t>
                      </a:r>
                      <a:r>
                        <a:rPr lang="ru-RU" altLang="zh-CN" sz="9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Ггц</a:t>
                      </a: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 с функцией </a:t>
                      </a:r>
                      <a:r>
                        <a:rPr lang="ru-RU" altLang="zh-CN" sz="9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altLang="zh-CN" sz="9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Anti-Hi-Jack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Защита от удлинения штатного ключа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Проводные блокировки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Контроль периметра двери/багажник/капот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566205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Датчики перемещения/удара/крена/наклона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046131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Контроль отключения аккумулятора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543489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Встроенное резервное энергопитание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14310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Кнопка тревоги в салоне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172649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Звуковая сирена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52530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Дистанционная блокировка двигателя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482638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Блок контроля 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GSM </a:t>
                      </a: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сигнала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356127E9-9CBC-4098-95FC-C15D4DDFEBBD}"/>
              </a:ext>
            </a:extLst>
          </p:cNvPr>
          <p:cNvSpPr txBox="1"/>
          <p:nvPr/>
        </p:nvSpPr>
        <p:spPr>
          <a:xfrm>
            <a:off x="2252159" y="1226540"/>
            <a:ext cx="54016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ФУНКЦИИ СИСТЕМЫ</a:t>
            </a:r>
            <a:endParaRPr lang="en-US" altLang="zh-CN" sz="2600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674768" y="2169796"/>
            <a:ext cx="3941763" cy="1773061"/>
            <a:chOff x="4674768" y="2169796"/>
            <a:chExt cx="3941763" cy="177306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674768" y="2169796"/>
              <a:ext cx="3941763" cy="202226"/>
              <a:chOff x="4674769" y="2169796"/>
              <a:chExt cx="3941763" cy="202226"/>
            </a:xfrm>
          </p:grpSpPr>
          <p:sp>
            <p:nvSpPr>
              <p:cNvPr id="4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4674768" y="2483963"/>
              <a:ext cx="3941763" cy="202226"/>
              <a:chOff x="4674769" y="2169796"/>
              <a:chExt cx="3941763" cy="202226"/>
            </a:xfrm>
          </p:grpSpPr>
          <p:sp>
            <p:nvSpPr>
              <p:cNvPr id="16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674768" y="2798130"/>
              <a:ext cx="3941763" cy="202226"/>
              <a:chOff x="4674769" y="2169796"/>
              <a:chExt cx="3941763" cy="202226"/>
            </a:xfrm>
          </p:grpSpPr>
          <p:sp>
            <p:nvSpPr>
              <p:cNvPr id="22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4674768" y="3112297"/>
              <a:ext cx="3941763" cy="202226"/>
              <a:chOff x="4674769" y="2169796"/>
              <a:chExt cx="3941763" cy="202226"/>
            </a:xfrm>
          </p:grpSpPr>
          <p:sp>
            <p:nvSpPr>
              <p:cNvPr id="28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4674768" y="3426464"/>
              <a:ext cx="3941763" cy="202226"/>
              <a:chOff x="4674769" y="2169796"/>
              <a:chExt cx="3941763" cy="202226"/>
            </a:xfrm>
          </p:grpSpPr>
          <p:sp>
            <p:nvSpPr>
              <p:cNvPr id="34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674768" y="3740631"/>
              <a:ext cx="3941763" cy="202226"/>
              <a:chOff x="4674769" y="2169796"/>
              <a:chExt cx="3941763" cy="202226"/>
            </a:xfrm>
          </p:grpSpPr>
          <p:sp>
            <p:nvSpPr>
              <p:cNvPr id="40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4674768" y="4054798"/>
            <a:ext cx="3941763" cy="1773061"/>
            <a:chOff x="4674768" y="2169796"/>
            <a:chExt cx="3941763" cy="1773061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4674768" y="2169796"/>
              <a:ext cx="3941763" cy="202226"/>
              <a:chOff x="4674769" y="2169796"/>
              <a:chExt cx="3941763" cy="202226"/>
            </a:xfrm>
          </p:grpSpPr>
          <p:sp>
            <p:nvSpPr>
              <p:cNvPr id="78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4674768" y="2483963"/>
              <a:ext cx="3941763" cy="202226"/>
              <a:chOff x="4674769" y="2169796"/>
              <a:chExt cx="3941763" cy="202226"/>
            </a:xfrm>
          </p:grpSpPr>
          <p:sp>
            <p:nvSpPr>
              <p:cNvPr id="73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4674768" y="2798130"/>
              <a:ext cx="3941763" cy="202226"/>
              <a:chOff x="4674769" y="2169796"/>
              <a:chExt cx="3941763" cy="202226"/>
            </a:xfrm>
          </p:grpSpPr>
          <p:sp>
            <p:nvSpPr>
              <p:cNvPr id="68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4674768" y="3112297"/>
              <a:ext cx="3941763" cy="202226"/>
              <a:chOff x="4674769" y="2169796"/>
              <a:chExt cx="3941763" cy="202226"/>
            </a:xfrm>
          </p:grpSpPr>
          <p:sp>
            <p:nvSpPr>
              <p:cNvPr id="63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674768" y="3426464"/>
              <a:ext cx="3941763" cy="202226"/>
              <a:chOff x="4674769" y="2169796"/>
              <a:chExt cx="3941763" cy="202226"/>
            </a:xfrm>
          </p:grpSpPr>
          <p:sp>
            <p:nvSpPr>
              <p:cNvPr id="58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4674768" y="3740631"/>
              <a:ext cx="3941763" cy="202226"/>
              <a:chOff x="4674769" y="2169796"/>
              <a:chExt cx="3941763" cy="202226"/>
            </a:xfrm>
          </p:grpSpPr>
          <p:sp>
            <p:nvSpPr>
              <p:cNvPr id="53" name="Freeform 550"/>
              <p:cNvSpPr>
                <a:spLocks/>
              </p:cNvSpPr>
              <p:nvPr/>
            </p:nvSpPr>
            <p:spPr bwMode="auto">
              <a:xfrm>
                <a:off x="4674769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50"/>
              <p:cNvSpPr>
                <a:spLocks/>
              </p:cNvSpPr>
              <p:nvPr/>
            </p:nvSpPr>
            <p:spPr bwMode="auto">
              <a:xfrm>
                <a:off x="5586080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50"/>
              <p:cNvSpPr>
                <a:spLocks/>
              </p:cNvSpPr>
              <p:nvPr/>
            </p:nvSpPr>
            <p:spPr bwMode="auto">
              <a:xfrm>
                <a:off x="6497391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50"/>
              <p:cNvSpPr>
                <a:spLocks/>
              </p:cNvSpPr>
              <p:nvPr/>
            </p:nvSpPr>
            <p:spPr bwMode="auto">
              <a:xfrm>
                <a:off x="7408702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50"/>
              <p:cNvSpPr>
                <a:spLocks/>
              </p:cNvSpPr>
              <p:nvPr/>
            </p:nvSpPr>
            <p:spPr bwMode="auto">
              <a:xfrm>
                <a:off x="8320014" y="2169796"/>
                <a:ext cx="296518" cy="202226"/>
              </a:xfrm>
              <a:custGeom>
                <a:avLst/>
                <a:gdLst>
                  <a:gd name="T0" fmla="*/ 722 w 739"/>
                  <a:gd name="T1" fmla="*/ 0 h 504"/>
                  <a:gd name="T2" fmla="*/ 728 w 739"/>
                  <a:gd name="T3" fmla="*/ 1 h 504"/>
                  <a:gd name="T4" fmla="*/ 732 w 739"/>
                  <a:gd name="T5" fmla="*/ 4 h 504"/>
                  <a:gd name="T6" fmla="*/ 735 w 739"/>
                  <a:gd name="T7" fmla="*/ 8 h 504"/>
                  <a:gd name="T8" fmla="*/ 738 w 739"/>
                  <a:gd name="T9" fmla="*/ 11 h 504"/>
                  <a:gd name="T10" fmla="*/ 739 w 739"/>
                  <a:gd name="T11" fmla="*/ 17 h 504"/>
                  <a:gd name="T12" fmla="*/ 738 w 739"/>
                  <a:gd name="T13" fmla="*/ 22 h 504"/>
                  <a:gd name="T14" fmla="*/ 737 w 739"/>
                  <a:gd name="T15" fmla="*/ 25 h 504"/>
                  <a:gd name="T16" fmla="*/ 734 w 739"/>
                  <a:gd name="T17" fmla="*/ 28 h 504"/>
                  <a:gd name="T18" fmla="*/ 734 w 739"/>
                  <a:gd name="T19" fmla="*/ 28 h 504"/>
                  <a:gd name="T20" fmla="*/ 281 w 739"/>
                  <a:gd name="T21" fmla="*/ 498 h 504"/>
                  <a:gd name="T22" fmla="*/ 281 w 739"/>
                  <a:gd name="T23" fmla="*/ 498 h 504"/>
                  <a:gd name="T24" fmla="*/ 277 w 739"/>
                  <a:gd name="T25" fmla="*/ 501 h 504"/>
                  <a:gd name="T26" fmla="*/ 273 w 739"/>
                  <a:gd name="T27" fmla="*/ 504 h 504"/>
                  <a:gd name="T28" fmla="*/ 268 w 739"/>
                  <a:gd name="T29" fmla="*/ 504 h 504"/>
                  <a:gd name="T30" fmla="*/ 264 w 739"/>
                  <a:gd name="T31" fmla="*/ 504 h 504"/>
                  <a:gd name="T32" fmla="*/ 260 w 739"/>
                  <a:gd name="T33" fmla="*/ 502 h 504"/>
                  <a:gd name="T34" fmla="*/ 256 w 739"/>
                  <a:gd name="T35" fmla="*/ 500 h 504"/>
                  <a:gd name="T36" fmla="*/ 5 w 739"/>
                  <a:gd name="T37" fmla="*/ 247 h 504"/>
                  <a:gd name="T38" fmla="*/ 2 w 739"/>
                  <a:gd name="T39" fmla="*/ 243 h 504"/>
                  <a:gd name="T40" fmla="*/ 0 w 739"/>
                  <a:gd name="T41" fmla="*/ 239 h 504"/>
                  <a:gd name="T42" fmla="*/ 0 w 739"/>
                  <a:gd name="T43" fmla="*/ 235 h 504"/>
                  <a:gd name="T44" fmla="*/ 1 w 739"/>
                  <a:gd name="T45" fmla="*/ 230 h 504"/>
                  <a:gd name="T46" fmla="*/ 3 w 739"/>
                  <a:gd name="T47" fmla="*/ 225 h 504"/>
                  <a:gd name="T48" fmla="*/ 6 w 739"/>
                  <a:gd name="T49" fmla="*/ 222 h 504"/>
                  <a:gd name="T50" fmla="*/ 11 w 739"/>
                  <a:gd name="T51" fmla="*/ 220 h 504"/>
                  <a:gd name="T52" fmla="*/ 17 w 739"/>
                  <a:gd name="T53" fmla="*/ 218 h 504"/>
                  <a:gd name="T54" fmla="*/ 20 w 739"/>
                  <a:gd name="T55" fmla="*/ 220 h 504"/>
                  <a:gd name="T56" fmla="*/ 24 w 739"/>
                  <a:gd name="T57" fmla="*/ 221 h 504"/>
                  <a:gd name="T58" fmla="*/ 28 w 739"/>
                  <a:gd name="T59" fmla="*/ 224 h 504"/>
                  <a:gd name="T60" fmla="*/ 268 w 739"/>
                  <a:gd name="T61" fmla="*/ 463 h 504"/>
                  <a:gd name="T62" fmla="*/ 709 w 739"/>
                  <a:gd name="T63" fmla="*/ 5 h 504"/>
                  <a:gd name="T64" fmla="*/ 709 w 739"/>
                  <a:gd name="T65" fmla="*/ 5 h 504"/>
                  <a:gd name="T66" fmla="*/ 713 w 739"/>
                  <a:gd name="T67" fmla="*/ 2 h 504"/>
                  <a:gd name="T68" fmla="*/ 717 w 739"/>
                  <a:gd name="T69" fmla="*/ 1 h 504"/>
                  <a:gd name="T70" fmla="*/ 722 w 739"/>
                  <a:gd name="T7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9" h="504">
                    <a:moveTo>
                      <a:pt x="722" y="0"/>
                    </a:moveTo>
                    <a:lnTo>
                      <a:pt x="728" y="1"/>
                    </a:lnTo>
                    <a:lnTo>
                      <a:pt x="732" y="4"/>
                    </a:lnTo>
                    <a:lnTo>
                      <a:pt x="735" y="8"/>
                    </a:lnTo>
                    <a:lnTo>
                      <a:pt x="738" y="11"/>
                    </a:lnTo>
                    <a:lnTo>
                      <a:pt x="739" y="17"/>
                    </a:lnTo>
                    <a:lnTo>
                      <a:pt x="738" y="22"/>
                    </a:lnTo>
                    <a:lnTo>
                      <a:pt x="737" y="25"/>
                    </a:lnTo>
                    <a:lnTo>
                      <a:pt x="734" y="28"/>
                    </a:lnTo>
                    <a:lnTo>
                      <a:pt x="734" y="28"/>
                    </a:lnTo>
                    <a:lnTo>
                      <a:pt x="281" y="498"/>
                    </a:lnTo>
                    <a:lnTo>
                      <a:pt x="281" y="498"/>
                    </a:lnTo>
                    <a:lnTo>
                      <a:pt x="277" y="501"/>
                    </a:lnTo>
                    <a:lnTo>
                      <a:pt x="273" y="504"/>
                    </a:lnTo>
                    <a:lnTo>
                      <a:pt x="268" y="504"/>
                    </a:lnTo>
                    <a:lnTo>
                      <a:pt x="264" y="504"/>
                    </a:lnTo>
                    <a:lnTo>
                      <a:pt x="260" y="502"/>
                    </a:lnTo>
                    <a:lnTo>
                      <a:pt x="256" y="500"/>
                    </a:lnTo>
                    <a:lnTo>
                      <a:pt x="5" y="247"/>
                    </a:lnTo>
                    <a:lnTo>
                      <a:pt x="2" y="243"/>
                    </a:lnTo>
                    <a:lnTo>
                      <a:pt x="0" y="239"/>
                    </a:lnTo>
                    <a:lnTo>
                      <a:pt x="0" y="235"/>
                    </a:lnTo>
                    <a:lnTo>
                      <a:pt x="1" y="230"/>
                    </a:lnTo>
                    <a:lnTo>
                      <a:pt x="3" y="225"/>
                    </a:lnTo>
                    <a:lnTo>
                      <a:pt x="6" y="222"/>
                    </a:lnTo>
                    <a:lnTo>
                      <a:pt x="11" y="220"/>
                    </a:lnTo>
                    <a:lnTo>
                      <a:pt x="17" y="218"/>
                    </a:lnTo>
                    <a:lnTo>
                      <a:pt x="20" y="220"/>
                    </a:lnTo>
                    <a:lnTo>
                      <a:pt x="24" y="221"/>
                    </a:lnTo>
                    <a:lnTo>
                      <a:pt x="28" y="224"/>
                    </a:lnTo>
                    <a:lnTo>
                      <a:pt x="268" y="463"/>
                    </a:lnTo>
                    <a:lnTo>
                      <a:pt x="709" y="5"/>
                    </a:lnTo>
                    <a:lnTo>
                      <a:pt x="709" y="5"/>
                    </a:lnTo>
                    <a:lnTo>
                      <a:pt x="713" y="2"/>
                    </a:lnTo>
                    <a:lnTo>
                      <a:pt x="717" y="1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3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5"/>
                            </p:stCondLst>
                            <p:childTnLst>
                              <p:par>
                                <p:cTn id="1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F885898F-F184-4EBD-AD65-23D0FD14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74798"/>
              </p:ext>
            </p:extLst>
          </p:nvPr>
        </p:nvGraphicFramePr>
        <p:xfrm>
          <a:off x="1011236" y="1810423"/>
          <a:ext cx="7883526" cy="281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451">
                  <a:extLst>
                    <a:ext uri="{9D8B030D-6E8A-4147-A177-3AD203B41FA5}">
                      <a16:colId xmlns:a16="http://schemas.microsoft.com/office/drawing/2014/main" val="3222837987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Функции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1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2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3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4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0" dirty="0">
                          <a:latin typeface="+mj-lt"/>
                          <a:ea typeface="方正硬笔楷书简体" panose="03000509000000000000" pitchFamily="65" charset="-122"/>
                        </a:rPr>
                        <a:t>Уровень 5</a:t>
                      </a:r>
                      <a:endParaRPr lang="zh-CN" altLang="en-US" sz="1000" b="0" dirty="0">
                        <a:latin typeface="+mj-lt"/>
                        <a:ea typeface="方正硬笔楷书简体" panose="03000509000000000000" pitchFamily="65" charset="-122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l"/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Круглосуточная техническая поддержка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Вызов экстренных служб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GSM/GPRS </a:t>
                      </a: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канал передачи данных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Беспроводные блокировки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Выделенный радиоканал передачи данных</a:t>
                      </a:r>
                      <a:endParaRPr lang="en-US" altLang="zh-CN" sz="9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566205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Электромеханический замок капота, управляемый системой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046131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Дополнительный беспроводные блокировки по движению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543489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FEFEF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Автономный GSM/GPRS секретный блок – закладка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FEFEF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7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marL="57806" marR="57806" marT="28903" marB="2890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356127E9-9CBC-4098-95FC-C15D4DDFEBBD}"/>
              </a:ext>
            </a:extLst>
          </p:cNvPr>
          <p:cNvSpPr txBox="1"/>
          <p:nvPr/>
        </p:nvSpPr>
        <p:spPr>
          <a:xfrm>
            <a:off x="2252159" y="1226540"/>
            <a:ext cx="54016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ФУНКЦИИ СИСТЕМЫ</a:t>
            </a:r>
            <a:endParaRPr lang="en-US" altLang="zh-CN" sz="2600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674768" y="2169796"/>
            <a:ext cx="3941763" cy="202226"/>
            <a:chOff x="4674769" y="2169796"/>
            <a:chExt cx="3941763" cy="202226"/>
          </a:xfrm>
        </p:grpSpPr>
        <p:sp>
          <p:nvSpPr>
            <p:cNvPr id="39" name="Freeform 550"/>
            <p:cNvSpPr>
              <a:spLocks/>
            </p:cNvSpPr>
            <p:nvPr/>
          </p:nvSpPr>
          <p:spPr bwMode="auto">
            <a:xfrm>
              <a:off x="4674769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550"/>
            <p:cNvSpPr>
              <a:spLocks/>
            </p:cNvSpPr>
            <p:nvPr/>
          </p:nvSpPr>
          <p:spPr bwMode="auto">
            <a:xfrm>
              <a:off x="5586080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550"/>
            <p:cNvSpPr>
              <a:spLocks/>
            </p:cNvSpPr>
            <p:nvPr/>
          </p:nvSpPr>
          <p:spPr bwMode="auto">
            <a:xfrm>
              <a:off x="6497391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550"/>
            <p:cNvSpPr>
              <a:spLocks/>
            </p:cNvSpPr>
            <p:nvPr/>
          </p:nvSpPr>
          <p:spPr bwMode="auto">
            <a:xfrm>
              <a:off x="7408702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50"/>
            <p:cNvSpPr>
              <a:spLocks/>
            </p:cNvSpPr>
            <p:nvPr/>
          </p:nvSpPr>
          <p:spPr bwMode="auto">
            <a:xfrm>
              <a:off x="8320014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74768" y="2483963"/>
            <a:ext cx="3941763" cy="202226"/>
            <a:chOff x="4674769" y="2169796"/>
            <a:chExt cx="3941763" cy="202226"/>
          </a:xfrm>
        </p:grpSpPr>
        <p:sp>
          <p:nvSpPr>
            <p:cNvPr id="34" name="Freeform 550"/>
            <p:cNvSpPr>
              <a:spLocks/>
            </p:cNvSpPr>
            <p:nvPr/>
          </p:nvSpPr>
          <p:spPr bwMode="auto">
            <a:xfrm>
              <a:off x="4674769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50"/>
            <p:cNvSpPr>
              <a:spLocks/>
            </p:cNvSpPr>
            <p:nvPr/>
          </p:nvSpPr>
          <p:spPr bwMode="auto">
            <a:xfrm>
              <a:off x="5586080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50"/>
            <p:cNvSpPr>
              <a:spLocks/>
            </p:cNvSpPr>
            <p:nvPr/>
          </p:nvSpPr>
          <p:spPr bwMode="auto">
            <a:xfrm>
              <a:off x="6497391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50"/>
            <p:cNvSpPr>
              <a:spLocks/>
            </p:cNvSpPr>
            <p:nvPr/>
          </p:nvSpPr>
          <p:spPr bwMode="auto">
            <a:xfrm>
              <a:off x="7408702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0"/>
            <p:cNvSpPr>
              <a:spLocks/>
            </p:cNvSpPr>
            <p:nvPr/>
          </p:nvSpPr>
          <p:spPr bwMode="auto">
            <a:xfrm>
              <a:off x="8320014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74768" y="2798130"/>
            <a:ext cx="3941763" cy="202226"/>
            <a:chOff x="4674769" y="2169796"/>
            <a:chExt cx="3941763" cy="202226"/>
          </a:xfrm>
        </p:grpSpPr>
        <p:sp>
          <p:nvSpPr>
            <p:cNvPr id="29" name="Freeform 550"/>
            <p:cNvSpPr>
              <a:spLocks/>
            </p:cNvSpPr>
            <p:nvPr/>
          </p:nvSpPr>
          <p:spPr bwMode="auto">
            <a:xfrm>
              <a:off x="4674769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50"/>
            <p:cNvSpPr>
              <a:spLocks/>
            </p:cNvSpPr>
            <p:nvPr/>
          </p:nvSpPr>
          <p:spPr bwMode="auto">
            <a:xfrm>
              <a:off x="5586080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0"/>
            <p:cNvSpPr>
              <a:spLocks/>
            </p:cNvSpPr>
            <p:nvPr/>
          </p:nvSpPr>
          <p:spPr bwMode="auto">
            <a:xfrm>
              <a:off x="6497391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550"/>
            <p:cNvSpPr>
              <a:spLocks/>
            </p:cNvSpPr>
            <p:nvPr/>
          </p:nvSpPr>
          <p:spPr bwMode="auto">
            <a:xfrm>
              <a:off x="7408702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50"/>
            <p:cNvSpPr>
              <a:spLocks/>
            </p:cNvSpPr>
            <p:nvPr/>
          </p:nvSpPr>
          <p:spPr bwMode="auto">
            <a:xfrm>
              <a:off x="8320014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86079" y="3112297"/>
            <a:ext cx="3030452" cy="202226"/>
            <a:chOff x="5586080" y="2169796"/>
            <a:chExt cx="3030452" cy="202226"/>
          </a:xfrm>
        </p:grpSpPr>
        <p:sp>
          <p:nvSpPr>
            <p:cNvPr id="25" name="Freeform 550"/>
            <p:cNvSpPr>
              <a:spLocks/>
            </p:cNvSpPr>
            <p:nvPr/>
          </p:nvSpPr>
          <p:spPr bwMode="auto">
            <a:xfrm>
              <a:off x="5586080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550"/>
            <p:cNvSpPr>
              <a:spLocks/>
            </p:cNvSpPr>
            <p:nvPr/>
          </p:nvSpPr>
          <p:spPr bwMode="auto">
            <a:xfrm>
              <a:off x="6497391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550"/>
            <p:cNvSpPr>
              <a:spLocks/>
            </p:cNvSpPr>
            <p:nvPr/>
          </p:nvSpPr>
          <p:spPr bwMode="auto">
            <a:xfrm>
              <a:off x="7408702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50"/>
            <p:cNvSpPr>
              <a:spLocks/>
            </p:cNvSpPr>
            <p:nvPr/>
          </p:nvSpPr>
          <p:spPr bwMode="auto">
            <a:xfrm>
              <a:off x="8320014" y="2169796"/>
              <a:ext cx="296518" cy="202226"/>
            </a:xfrm>
            <a:custGeom>
              <a:avLst/>
              <a:gdLst>
                <a:gd name="T0" fmla="*/ 722 w 739"/>
                <a:gd name="T1" fmla="*/ 0 h 504"/>
                <a:gd name="T2" fmla="*/ 728 w 739"/>
                <a:gd name="T3" fmla="*/ 1 h 504"/>
                <a:gd name="T4" fmla="*/ 732 w 739"/>
                <a:gd name="T5" fmla="*/ 4 h 504"/>
                <a:gd name="T6" fmla="*/ 735 w 739"/>
                <a:gd name="T7" fmla="*/ 8 h 504"/>
                <a:gd name="T8" fmla="*/ 738 w 739"/>
                <a:gd name="T9" fmla="*/ 11 h 504"/>
                <a:gd name="T10" fmla="*/ 739 w 739"/>
                <a:gd name="T11" fmla="*/ 17 h 504"/>
                <a:gd name="T12" fmla="*/ 738 w 739"/>
                <a:gd name="T13" fmla="*/ 22 h 504"/>
                <a:gd name="T14" fmla="*/ 737 w 739"/>
                <a:gd name="T15" fmla="*/ 25 h 504"/>
                <a:gd name="T16" fmla="*/ 734 w 739"/>
                <a:gd name="T17" fmla="*/ 28 h 504"/>
                <a:gd name="T18" fmla="*/ 734 w 739"/>
                <a:gd name="T19" fmla="*/ 28 h 504"/>
                <a:gd name="T20" fmla="*/ 281 w 739"/>
                <a:gd name="T21" fmla="*/ 498 h 504"/>
                <a:gd name="T22" fmla="*/ 281 w 739"/>
                <a:gd name="T23" fmla="*/ 498 h 504"/>
                <a:gd name="T24" fmla="*/ 277 w 739"/>
                <a:gd name="T25" fmla="*/ 501 h 504"/>
                <a:gd name="T26" fmla="*/ 273 w 739"/>
                <a:gd name="T27" fmla="*/ 504 h 504"/>
                <a:gd name="T28" fmla="*/ 268 w 739"/>
                <a:gd name="T29" fmla="*/ 504 h 504"/>
                <a:gd name="T30" fmla="*/ 264 w 739"/>
                <a:gd name="T31" fmla="*/ 504 h 504"/>
                <a:gd name="T32" fmla="*/ 260 w 739"/>
                <a:gd name="T33" fmla="*/ 502 h 504"/>
                <a:gd name="T34" fmla="*/ 256 w 739"/>
                <a:gd name="T35" fmla="*/ 500 h 504"/>
                <a:gd name="T36" fmla="*/ 5 w 739"/>
                <a:gd name="T37" fmla="*/ 247 h 504"/>
                <a:gd name="T38" fmla="*/ 2 w 739"/>
                <a:gd name="T39" fmla="*/ 243 h 504"/>
                <a:gd name="T40" fmla="*/ 0 w 739"/>
                <a:gd name="T41" fmla="*/ 239 h 504"/>
                <a:gd name="T42" fmla="*/ 0 w 739"/>
                <a:gd name="T43" fmla="*/ 235 h 504"/>
                <a:gd name="T44" fmla="*/ 1 w 739"/>
                <a:gd name="T45" fmla="*/ 230 h 504"/>
                <a:gd name="T46" fmla="*/ 3 w 739"/>
                <a:gd name="T47" fmla="*/ 225 h 504"/>
                <a:gd name="T48" fmla="*/ 6 w 739"/>
                <a:gd name="T49" fmla="*/ 222 h 504"/>
                <a:gd name="T50" fmla="*/ 11 w 739"/>
                <a:gd name="T51" fmla="*/ 220 h 504"/>
                <a:gd name="T52" fmla="*/ 17 w 739"/>
                <a:gd name="T53" fmla="*/ 218 h 504"/>
                <a:gd name="T54" fmla="*/ 20 w 739"/>
                <a:gd name="T55" fmla="*/ 220 h 504"/>
                <a:gd name="T56" fmla="*/ 24 w 739"/>
                <a:gd name="T57" fmla="*/ 221 h 504"/>
                <a:gd name="T58" fmla="*/ 28 w 739"/>
                <a:gd name="T59" fmla="*/ 224 h 504"/>
                <a:gd name="T60" fmla="*/ 268 w 739"/>
                <a:gd name="T61" fmla="*/ 463 h 504"/>
                <a:gd name="T62" fmla="*/ 709 w 739"/>
                <a:gd name="T63" fmla="*/ 5 h 504"/>
                <a:gd name="T64" fmla="*/ 709 w 739"/>
                <a:gd name="T65" fmla="*/ 5 h 504"/>
                <a:gd name="T66" fmla="*/ 713 w 739"/>
                <a:gd name="T67" fmla="*/ 2 h 504"/>
                <a:gd name="T68" fmla="*/ 717 w 739"/>
                <a:gd name="T69" fmla="*/ 1 h 504"/>
                <a:gd name="T70" fmla="*/ 722 w 739"/>
                <a:gd name="T7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9" h="504">
                  <a:moveTo>
                    <a:pt x="722" y="0"/>
                  </a:moveTo>
                  <a:lnTo>
                    <a:pt x="728" y="1"/>
                  </a:lnTo>
                  <a:lnTo>
                    <a:pt x="732" y="4"/>
                  </a:lnTo>
                  <a:lnTo>
                    <a:pt x="735" y="8"/>
                  </a:lnTo>
                  <a:lnTo>
                    <a:pt x="738" y="11"/>
                  </a:lnTo>
                  <a:lnTo>
                    <a:pt x="739" y="17"/>
                  </a:lnTo>
                  <a:lnTo>
                    <a:pt x="738" y="22"/>
                  </a:lnTo>
                  <a:lnTo>
                    <a:pt x="737" y="25"/>
                  </a:lnTo>
                  <a:lnTo>
                    <a:pt x="734" y="28"/>
                  </a:lnTo>
                  <a:lnTo>
                    <a:pt x="734" y="28"/>
                  </a:lnTo>
                  <a:lnTo>
                    <a:pt x="281" y="498"/>
                  </a:lnTo>
                  <a:lnTo>
                    <a:pt x="281" y="498"/>
                  </a:lnTo>
                  <a:lnTo>
                    <a:pt x="277" y="501"/>
                  </a:lnTo>
                  <a:lnTo>
                    <a:pt x="273" y="504"/>
                  </a:lnTo>
                  <a:lnTo>
                    <a:pt x="268" y="504"/>
                  </a:lnTo>
                  <a:lnTo>
                    <a:pt x="264" y="504"/>
                  </a:lnTo>
                  <a:lnTo>
                    <a:pt x="260" y="502"/>
                  </a:lnTo>
                  <a:lnTo>
                    <a:pt x="256" y="500"/>
                  </a:lnTo>
                  <a:lnTo>
                    <a:pt x="5" y="247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2"/>
                  </a:lnTo>
                  <a:lnTo>
                    <a:pt x="11" y="220"/>
                  </a:lnTo>
                  <a:lnTo>
                    <a:pt x="17" y="218"/>
                  </a:lnTo>
                  <a:lnTo>
                    <a:pt x="20" y="220"/>
                  </a:lnTo>
                  <a:lnTo>
                    <a:pt x="24" y="221"/>
                  </a:lnTo>
                  <a:lnTo>
                    <a:pt x="28" y="224"/>
                  </a:lnTo>
                  <a:lnTo>
                    <a:pt x="268" y="463"/>
                  </a:lnTo>
                  <a:lnTo>
                    <a:pt x="709" y="5"/>
                  </a:lnTo>
                  <a:lnTo>
                    <a:pt x="709" y="5"/>
                  </a:lnTo>
                  <a:lnTo>
                    <a:pt x="713" y="2"/>
                  </a:lnTo>
                  <a:lnTo>
                    <a:pt x="717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Freeform 550"/>
          <p:cNvSpPr>
            <a:spLocks/>
          </p:cNvSpPr>
          <p:nvPr/>
        </p:nvSpPr>
        <p:spPr bwMode="auto">
          <a:xfrm>
            <a:off x="6497390" y="3426464"/>
            <a:ext cx="296518" cy="202226"/>
          </a:xfrm>
          <a:custGeom>
            <a:avLst/>
            <a:gdLst>
              <a:gd name="T0" fmla="*/ 722 w 739"/>
              <a:gd name="T1" fmla="*/ 0 h 504"/>
              <a:gd name="T2" fmla="*/ 728 w 739"/>
              <a:gd name="T3" fmla="*/ 1 h 504"/>
              <a:gd name="T4" fmla="*/ 732 w 739"/>
              <a:gd name="T5" fmla="*/ 4 h 504"/>
              <a:gd name="T6" fmla="*/ 735 w 739"/>
              <a:gd name="T7" fmla="*/ 8 h 504"/>
              <a:gd name="T8" fmla="*/ 738 w 739"/>
              <a:gd name="T9" fmla="*/ 11 h 504"/>
              <a:gd name="T10" fmla="*/ 739 w 739"/>
              <a:gd name="T11" fmla="*/ 17 h 504"/>
              <a:gd name="T12" fmla="*/ 738 w 739"/>
              <a:gd name="T13" fmla="*/ 22 h 504"/>
              <a:gd name="T14" fmla="*/ 737 w 739"/>
              <a:gd name="T15" fmla="*/ 25 h 504"/>
              <a:gd name="T16" fmla="*/ 734 w 739"/>
              <a:gd name="T17" fmla="*/ 28 h 504"/>
              <a:gd name="T18" fmla="*/ 734 w 739"/>
              <a:gd name="T19" fmla="*/ 28 h 504"/>
              <a:gd name="T20" fmla="*/ 281 w 739"/>
              <a:gd name="T21" fmla="*/ 498 h 504"/>
              <a:gd name="T22" fmla="*/ 281 w 739"/>
              <a:gd name="T23" fmla="*/ 498 h 504"/>
              <a:gd name="T24" fmla="*/ 277 w 739"/>
              <a:gd name="T25" fmla="*/ 501 h 504"/>
              <a:gd name="T26" fmla="*/ 273 w 739"/>
              <a:gd name="T27" fmla="*/ 504 h 504"/>
              <a:gd name="T28" fmla="*/ 268 w 739"/>
              <a:gd name="T29" fmla="*/ 504 h 504"/>
              <a:gd name="T30" fmla="*/ 264 w 739"/>
              <a:gd name="T31" fmla="*/ 504 h 504"/>
              <a:gd name="T32" fmla="*/ 260 w 739"/>
              <a:gd name="T33" fmla="*/ 502 h 504"/>
              <a:gd name="T34" fmla="*/ 256 w 739"/>
              <a:gd name="T35" fmla="*/ 500 h 504"/>
              <a:gd name="T36" fmla="*/ 5 w 739"/>
              <a:gd name="T37" fmla="*/ 247 h 504"/>
              <a:gd name="T38" fmla="*/ 2 w 739"/>
              <a:gd name="T39" fmla="*/ 243 h 504"/>
              <a:gd name="T40" fmla="*/ 0 w 739"/>
              <a:gd name="T41" fmla="*/ 239 h 504"/>
              <a:gd name="T42" fmla="*/ 0 w 739"/>
              <a:gd name="T43" fmla="*/ 235 h 504"/>
              <a:gd name="T44" fmla="*/ 1 w 739"/>
              <a:gd name="T45" fmla="*/ 230 h 504"/>
              <a:gd name="T46" fmla="*/ 3 w 739"/>
              <a:gd name="T47" fmla="*/ 225 h 504"/>
              <a:gd name="T48" fmla="*/ 6 w 739"/>
              <a:gd name="T49" fmla="*/ 222 h 504"/>
              <a:gd name="T50" fmla="*/ 11 w 739"/>
              <a:gd name="T51" fmla="*/ 220 h 504"/>
              <a:gd name="T52" fmla="*/ 17 w 739"/>
              <a:gd name="T53" fmla="*/ 218 h 504"/>
              <a:gd name="T54" fmla="*/ 20 w 739"/>
              <a:gd name="T55" fmla="*/ 220 h 504"/>
              <a:gd name="T56" fmla="*/ 24 w 739"/>
              <a:gd name="T57" fmla="*/ 221 h 504"/>
              <a:gd name="T58" fmla="*/ 28 w 739"/>
              <a:gd name="T59" fmla="*/ 224 h 504"/>
              <a:gd name="T60" fmla="*/ 268 w 739"/>
              <a:gd name="T61" fmla="*/ 463 h 504"/>
              <a:gd name="T62" fmla="*/ 709 w 739"/>
              <a:gd name="T63" fmla="*/ 5 h 504"/>
              <a:gd name="T64" fmla="*/ 709 w 739"/>
              <a:gd name="T65" fmla="*/ 5 h 504"/>
              <a:gd name="T66" fmla="*/ 713 w 739"/>
              <a:gd name="T67" fmla="*/ 2 h 504"/>
              <a:gd name="T68" fmla="*/ 717 w 739"/>
              <a:gd name="T69" fmla="*/ 1 h 504"/>
              <a:gd name="T70" fmla="*/ 722 w 739"/>
              <a:gd name="T71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9" h="504">
                <a:moveTo>
                  <a:pt x="722" y="0"/>
                </a:moveTo>
                <a:lnTo>
                  <a:pt x="728" y="1"/>
                </a:lnTo>
                <a:lnTo>
                  <a:pt x="732" y="4"/>
                </a:lnTo>
                <a:lnTo>
                  <a:pt x="735" y="8"/>
                </a:lnTo>
                <a:lnTo>
                  <a:pt x="738" y="11"/>
                </a:lnTo>
                <a:lnTo>
                  <a:pt x="739" y="17"/>
                </a:lnTo>
                <a:lnTo>
                  <a:pt x="738" y="22"/>
                </a:lnTo>
                <a:lnTo>
                  <a:pt x="737" y="25"/>
                </a:lnTo>
                <a:lnTo>
                  <a:pt x="734" y="28"/>
                </a:lnTo>
                <a:lnTo>
                  <a:pt x="734" y="28"/>
                </a:lnTo>
                <a:lnTo>
                  <a:pt x="281" y="498"/>
                </a:lnTo>
                <a:lnTo>
                  <a:pt x="281" y="498"/>
                </a:lnTo>
                <a:lnTo>
                  <a:pt x="277" y="501"/>
                </a:lnTo>
                <a:lnTo>
                  <a:pt x="273" y="504"/>
                </a:lnTo>
                <a:lnTo>
                  <a:pt x="268" y="504"/>
                </a:lnTo>
                <a:lnTo>
                  <a:pt x="264" y="504"/>
                </a:lnTo>
                <a:lnTo>
                  <a:pt x="260" y="502"/>
                </a:lnTo>
                <a:lnTo>
                  <a:pt x="256" y="500"/>
                </a:lnTo>
                <a:lnTo>
                  <a:pt x="5" y="247"/>
                </a:lnTo>
                <a:lnTo>
                  <a:pt x="2" y="243"/>
                </a:lnTo>
                <a:lnTo>
                  <a:pt x="0" y="239"/>
                </a:lnTo>
                <a:lnTo>
                  <a:pt x="0" y="235"/>
                </a:lnTo>
                <a:lnTo>
                  <a:pt x="1" y="230"/>
                </a:lnTo>
                <a:lnTo>
                  <a:pt x="3" y="225"/>
                </a:lnTo>
                <a:lnTo>
                  <a:pt x="6" y="222"/>
                </a:lnTo>
                <a:lnTo>
                  <a:pt x="11" y="220"/>
                </a:lnTo>
                <a:lnTo>
                  <a:pt x="17" y="218"/>
                </a:lnTo>
                <a:lnTo>
                  <a:pt x="20" y="220"/>
                </a:lnTo>
                <a:lnTo>
                  <a:pt x="24" y="221"/>
                </a:lnTo>
                <a:lnTo>
                  <a:pt x="28" y="224"/>
                </a:lnTo>
                <a:lnTo>
                  <a:pt x="268" y="463"/>
                </a:lnTo>
                <a:lnTo>
                  <a:pt x="709" y="5"/>
                </a:lnTo>
                <a:lnTo>
                  <a:pt x="709" y="5"/>
                </a:lnTo>
                <a:lnTo>
                  <a:pt x="713" y="2"/>
                </a:lnTo>
                <a:lnTo>
                  <a:pt x="717" y="1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550"/>
          <p:cNvSpPr>
            <a:spLocks/>
          </p:cNvSpPr>
          <p:nvPr/>
        </p:nvSpPr>
        <p:spPr bwMode="auto">
          <a:xfrm>
            <a:off x="7408701" y="3426464"/>
            <a:ext cx="296518" cy="202226"/>
          </a:xfrm>
          <a:custGeom>
            <a:avLst/>
            <a:gdLst>
              <a:gd name="T0" fmla="*/ 722 w 739"/>
              <a:gd name="T1" fmla="*/ 0 h 504"/>
              <a:gd name="T2" fmla="*/ 728 w 739"/>
              <a:gd name="T3" fmla="*/ 1 h 504"/>
              <a:gd name="T4" fmla="*/ 732 w 739"/>
              <a:gd name="T5" fmla="*/ 4 h 504"/>
              <a:gd name="T6" fmla="*/ 735 w 739"/>
              <a:gd name="T7" fmla="*/ 8 h 504"/>
              <a:gd name="T8" fmla="*/ 738 w 739"/>
              <a:gd name="T9" fmla="*/ 11 h 504"/>
              <a:gd name="T10" fmla="*/ 739 w 739"/>
              <a:gd name="T11" fmla="*/ 17 h 504"/>
              <a:gd name="T12" fmla="*/ 738 w 739"/>
              <a:gd name="T13" fmla="*/ 22 h 504"/>
              <a:gd name="T14" fmla="*/ 737 w 739"/>
              <a:gd name="T15" fmla="*/ 25 h 504"/>
              <a:gd name="T16" fmla="*/ 734 w 739"/>
              <a:gd name="T17" fmla="*/ 28 h 504"/>
              <a:gd name="T18" fmla="*/ 734 w 739"/>
              <a:gd name="T19" fmla="*/ 28 h 504"/>
              <a:gd name="T20" fmla="*/ 281 w 739"/>
              <a:gd name="T21" fmla="*/ 498 h 504"/>
              <a:gd name="T22" fmla="*/ 281 w 739"/>
              <a:gd name="T23" fmla="*/ 498 h 504"/>
              <a:gd name="T24" fmla="*/ 277 w 739"/>
              <a:gd name="T25" fmla="*/ 501 h 504"/>
              <a:gd name="T26" fmla="*/ 273 w 739"/>
              <a:gd name="T27" fmla="*/ 504 h 504"/>
              <a:gd name="T28" fmla="*/ 268 w 739"/>
              <a:gd name="T29" fmla="*/ 504 h 504"/>
              <a:gd name="T30" fmla="*/ 264 w 739"/>
              <a:gd name="T31" fmla="*/ 504 h 504"/>
              <a:gd name="T32" fmla="*/ 260 w 739"/>
              <a:gd name="T33" fmla="*/ 502 h 504"/>
              <a:gd name="T34" fmla="*/ 256 w 739"/>
              <a:gd name="T35" fmla="*/ 500 h 504"/>
              <a:gd name="T36" fmla="*/ 5 w 739"/>
              <a:gd name="T37" fmla="*/ 247 h 504"/>
              <a:gd name="T38" fmla="*/ 2 w 739"/>
              <a:gd name="T39" fmla="*/ 243 h 504"/>
              <a:gd name="T40" fmla="*/ 0 w 739"/>
              <a:gd name="T41" fmla="*/ 239 h 504"/>
              <a:gd name="T42" fmla="*/ 0 w 739"/>
              <a:gd name="T43" fmla="*/ 235 h 504"/>
              <a:gd name="T44" fmla="*/ 1 w 739"/>
              <a:gd name="T45" fmla="*/ 230 h 504"/>
              <a:gd name="T46" fmla="*/ 3 w 739"/>
              <a:gd name="T47" fmla="*/ 225 h 504"/>
              <a:gd name="T48" fmla="*/ 6 w 739"/>
              <a:gd name="T49" fmla="*/ 222 h 504"/>
              <a:gd name="T50" fmla="*/ 11 w 739"/>
              <a:gd name="T51" fmla="*/ 220 h 504"/>
              <a:gd name="T52" fmla="*/ 17 w 739"/>
              <a:gd name="T53" fmla="*/ 218 h 504"/>
              <a:gd name="T54" fmla="*/ 20 w 739"/>
              <a:gd name="T55" fmla="*/ 220 h 504"/>
              <a:gd name="T56" fmla="*/ 24 w 739"/>
              <a:gd name="T57" fmla="*/ 221 h 504"/>
              <a:gd name="T58" fmla="*/ 28 w 739"/>
              <a:gd name="T59" fmla="*/ 224 h 504"/>
              <a:gd name="T60" fmla="*/ 268 w 739"/>
              <a:gd name="T61" fmla="*/ 463 h 504"/>
              <a:gd name="T62" fmla="*/ 709 w 739"/>
              <a:gd name="T63" fmla="*/ 5 h 504"/>
              <a:gd name="T64" fmla="*/ 709 w 739"/>
              <a:gd name="T65" fmla="*/ 5 h 504"/>
              <a:gd name="T66" fmla="*/ 713 w 739"/>
              <a:gd name="T67" fmla="*/ 2 h 504"/>
              <a:gd name="T68" fmla="*/ 717 w 739"/>
              <a:gd name="T69" fmla="*/ 1 h 504"/>
              <a:gd name="T70" fmla="*/ 722 w 739"/>
              <a:gd name="T71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9" h="504">
                <a:moveTo>
                  <a:pt x="722" y="0"/>
                </a:moveTo>
                <a:lnTo>
                  <a:pt x="728" y="1"/>
                </a:lnTo>
                <a:lnTo>
                  <a:pt x="732" y="4"/>
                </a:lnTo>
                <a:lnTo>
                  <a:pt x="735" y="8"/>
                </a:lnTo>
                <a:lnTo>
                  <a:pt x="738" y="11"/>
                </a:lnTo>
                <a:lnTo>
                  <a:pt x="739" y="17"/>
                </a:lnTo>
                <a:lnTo>
                  <a:pt x="738" y="22"/>
                </a:lnTo>
                <a:lnTo>
                  <a:pt x="737" y="25"/>
                </a:lnTo>
                <a:lnTo>
                  <a:pt x="734" y="28"/>
                </a:lnTo>
                <a:lnTo>
                  <a:pt x="734" y="28"/>
                </a:lnTo>
                <a:lnTo>
                  <a:pt x="281" y="498"/>
                </a:lnTo>
                <a:lnTo>
                  <a:pt x="281" y="498"/>
                </a:lnTo>
                <a:lnTo>
                  <a:pt x="277" y="501"/>
                </a:lnTo>
                <a:lnTo>
                  <a:pt x="273" y="504"/>
                </a:lnTo>
                <a:lnTo>
                  <a:pt x="268" y="504"/>
                </a:lnTo>
                <a:lnTo>
                  <a:pt x="264" y="504"/>
                </a:lnTo>
                <a:lnTo>
                  <a:pt x="260" y="502"/>
                </a:lnTo>
                <a:lnTo>
                  <a:pt x="256" y="500"/>
                </a:lnTo>
                <a:lnTo>
                  <a:pt x="5" y="247"/>
                </a:lnTo>
                <a:lnTo>
                  <a:pt x="2" y="243"/>
                </a:lnTo>
                <a:lnTo>
                  <a:pt x="0" y="239"/>
                </a:lnTo>
                <a:lnTo>
                  <a:pt x="0" y="235"/>
                </a:lnTo>
                <a:lnTo>
                  <a:pt x="1" y="230"/>
                </a:lnTo>
                <a:lnTo>
                  <a:pt x="3" y="225"/>
                </a:lnTo>
                <a:lnTo>
                  <a:pt x="6" y="222"/>
                </a:lnTo>
                <a:lnTo>
                  <a:pt x="11" y="220"/>
                </a:lnTo>
                <a:lnTo>
                  <a:pt x="17" y="218"/>
                </a:lnTo>
                <a:lnTo>
                  <a:pt x="20" y="220"/>
                </a:lnTo>
                <a:lnTo>
                  <a:pt x="24" y="221"/>
                </a:lnTo>
                <a:lnTo>
                  <a:pt x="28" y="224"/>
                </a:lnTo>
                <a:lnTo>
                  <a:pt x="268" y="463"/>
                </a:lnTo>
                <a:lnTo>
                  <a:pt x="709" y="5"/>
                </a:lnTo>
                <a:lnTo>
                  <a:pt x="709" y="5"/>
                </a:lnTo>
                <a:lnTo>
                  <a:pt x="713" y="2"/>
                </a:lnTo>
                <a:lnTo>
                  <a:pt x="717" y="1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550"/>
          <p:cNvSpPr>
            <a:spLocks/>
          </p:cNvSpPr>
          <p:nvPr/>
        </p:nvSpPr>
        <p:spPr bwMode="auto">
          <a:xfrm>
            <a:off x="8320013" y="3426464"/>
            <a:ext cx="296518" cy="202226"/>
          </a:xfrm>
          <a:custGeom>
            <a:avLst/>
            <a:gdLst>
              <a:gd name="T0" fmla="*/ 722 w 739"/>
              <a:gd name="T1" fmla="*/ 0 h 504"/>
              <a:gd name="T2" fmla="*/ 728 w 739"/>
              <a:gd name="T3" fmla="*/ 1 h 504"/>
              <a:gd name="T4" fmla="*/ 732 w 739"/>
              <a:gd name="T5" fmla="*/ 4 h 504"/>
              <a:gd name="T6" fmla="*/ 735 w 739"/>
              <a:gd name="T7" fmla="*/ 8 h 504"/>
              <a:gd name="T8" fmla="*/ 738 w 739"/>
              <a:gd name="T9" fmla="*/ 11 h 504"/>
              <a:gd name="T10" fmla="*/ 739 w 739"/>
              <a:gd name="T11" fmla="*/ 17 h 504"/>
              <a:gd name="T12" fmla="*/ 738 w 739"/>
              <a:gd name="T13" fmla="*/ 22 h 504"/>
              <a:gd name="T14" fmla="*/ 737 w 739"/>
              <a:gd name="T15" fmla="*/ 25 h 504"/>
              <a:gd name="T16" fmla="*/ 734 w 739"/>
              <a:gd name="T17" fmla="*/ 28 h 504"/>
              <a:gd name="T18" fmla="*/ 734 w 739"/>
              <a:gd name="T19" fmla="*/ 28 h 504"/>
              <a:gd name="T20" fmla="*/ 281 w 739"/>
              <a:gd name="T21" fmla="*/ 498 h 504"/>
              <a:gd name="T22" fmla="*/ 281 w 739"/>
              <a:gd name="T23" fmla="*/ 498 h 504"/>
              <a:gd name="T24" fmla="*/ 277 w 739"/>
              <a:gd name="T25" fmla="*/ 501 h 504"/>
              <a:gd name="T26" fmla="*/ 273 w 739"/>
              <a:gd name="T27" fmla="*/ 504 h 504"/>
              <a:gd name="T28" fmla="*/ 268 w 739"/>
              <a:gd name="T29" fmla="*/ 504 h 504"/>
              <a:gd name="T30" fmla="*/ 264 w 739"/>
              <a:gd name="T31" fmla="*/ 504 h 504"/>
              <a:gd name="T32" fmla="*/ 260 w 739"/>
              <a:gd name="T33" fmla="*/ 502 h 504"/>
              <a:gd name="T34" fmla="*/ 256 w 739"/>
              <a:gd name="T35" fmla="*/ 500 h 504"/>
              <a:gd name="T36" fmla="*/ 5 w 739"/>
              <a:gd name="T37" fmla="*/ 247 h 504"/>
              <a:gd name="T38" fmla="*/ 2 w 739"/>
              <a:gd name="T39" fmla="*/ 243 h 504"/>
              <a:gd name="T40" fmla="*/ 0 w 739"/>
              <a:gd name="T41" fmla="*/ 239 h 504"/>
              <a:gd name="T42" fmla="*/ 0 w 739"/>
              <a:gd name="T43" fmla="*/ 235 h 504"/>
              <a:gd name="T44" fmla="*/ 1 w 739"/>
              <a:gd name="T45" fmla="*/ 230 h 504"/>
              <a:gd name="T46" fmla="*/ 3 w 739"/>
              <a:gd name="T47" fmla="*/ 225 h 504"/>
              <a:gd name="T48" fmla="*/ 6 w 739"/>
              <a:gd name="T49" fmla="*/ 222 h 504"/>
              <a:gd name="T50" fmla="*/ 11 w 739"/>
              <a:gd name="T51" fmla="*/ 220 h 504"/>
              <a:gd name="T52" fmla="*/ 17 w 739"/>
              <a:gd name="T53" fmla="*/ 218 h 504"/>
              <a:gd name="T54" fmla="*/ 20 w 739"/>
              <a:gd name="T55" fmla="*/ 220 h 504"/>
              <a:gd name="T56" fmla="*/ 24 w 739"/>
              <a:gd name="T57" fmla="*/ 221 h 504"/>
              <a:gd name="T58" fmla="*/ 28 w 739"/>
              <a:gd name="T59" fmla="*/ 224 h 504"/>
              <a:gd name="T60" fmla="*/ 268 w 739"/>
              <a:gd name="T61" fmla="*/ 463 h 504"/>
              <a:gd name="T62" fmla="*/ 709 w 739"/>
              <a:gd name="T63" fmla="*/ 5 h 504"/>
              <a:gd name="T64" fmla="*/ 709 w 739"/>
              <a:gd name="T65" fmla="*/ 5 h 504"/>
              <a:gd name="T66" fmla="*/ 713 w 739"/>
              <a:gd name="T67" fmla="*/ 2 h 504"/>
              <a:gd name="T68" fmla="*/ 717 w 739"/>
              <a:gd name="T69" fmla="*/ 1 h 504"/>
              <a:gd name="T70" fmla="*/ 722 w 739"/>
              <a:gd name="T71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9" h="504">
                <a:moveTo>
                  <a:pt x="722" y="0"/>
                </a:moveTo>
                <a:lnTo>
                  <a:pt x="728" y="1"/>
                </a:lnTo>
                <a:lnTo>
                  <a:pt x="732" y="4"/>
                </a:lnTo>
                <a:lnTo>
                  <a:pt x="735" y="8"/>
                </a:lnTo>
                <a:lnTo>
                  <a:pt x="738" y="11"/>
                </a:lnTo>
                <a:lnTo>
                  <a:pt x="739" y="17"/>
                </a:lnTo>
                <a:lnTo>
                  <a:pt x="738" y="22"/>
                </a:lnTo>
                <a:lnTo>
                  <a:pt x="737" y="25"/>
                </a:lnTo>
                <a:lnTo>
                  <a:pt x="734" y="28"/>
                </a:lnTo>
                <a:lnTo>
                  <a:pt x="734" y="28"/>
                </a:lnTo>
                <a:lnTo>
                  <a:pt x="281" y="498"/>
                </a:lnTo>
                <a:lnTo>
                  <a:pt x="281" y="498"/>
                </a:lnTo>
                <a:lnTo>
                  <a:pt x="277" y="501"/>
                </a:lnTo>
                <a:lnTo>
                  <a:pt x="273" y="504"/>
                </a:lnTo>
                <a:lnTo>
                  <a:pt x="268" y="504"/>
                </a:lnTo>
                <a:lnTo>
                  <a:pt x="264" y="504"/>
                </a:lnTo>
                <a:lnTo>
                  <a:pt x="260" y="502"/>
                </a:lnTo>
                <a:lnTo>
                  <a:pt x="256" y="500"/>
                </a:lnTo>
                <a:lnTo>
                  <a:pt x="5" y="247"/>
                </a:lnTo>
                <a:lnTo>
                  <a:pt x="2" y="243"/>
                </a:lnTo>
                <a:lnTo>
                  <a:pt x="0" y="239"/>
                </a:lnTo>
                <a:lnTo>
                  <a:pt x="0" y="235"/>
                </a:lnTo>
                <a:lnTo>
                  <a:pt x="1" y="230"/>
                </a:lnTo>
                <a:lnTo>
                  <a:pt x="3" y="225"/>
                </a:lnTo>
                <a:lnTo>
                  <a:pt x="6" y="222"/>
                </a:lnTo>
                <a:lnTo>
                  <a:pt x="11" y="220"/>
                </a:lnTo>
                <a:lnTo>
                  <a:pt x="17" y="218"/>
                </a:lnTo>
                <a:lnTo>
                  <a:pt x="20" y="220"/>
                </a:lnTo>
                <a:lnTo>
                  <a:pt x="24" y="221"/>
                </a:lnTo>
                <a:lnTo>
                  <a:pt x="28" y="224"/>
                </a:lnTo>
                <a:lnTo>
                  <a:pt x="268" y="463"/>
                </a:lnTo>
                <a:lnTo>
                  <a:pt x="709" y="5"/>
                </a:lnTo>
                <a:lnTo>
                  <a:pt x="709" y="5"/>
                </a:lnTo>
                <a:lnTo>
                  <a:pt x="713" y="2"/>
                </a:lnTo>
                <a:lnTo>
                  <a:pt x="717" y="1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552"/>
          <p:cNvSpPr>
            <a:spLocks/>
          </p:cNvSpPr>
          <p:nvPr/>
        </p:nvSpPr>
        <p:spPr bwMode="auto">
          <a:xfrm>
            <a:off x="4701651" y="3091796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52"/>
          <p:cNvSpPr>
            <a:spLocks/>
          </p:cNvSpPr>
          <p:nvPr/>
        </p:nvSpPr>
        <p:spPr bwMode="auto">
          <a:xfrm>
            <a:off x="4707196" y="3431878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552"/>
          <p:cNvSpPr>
            <a:spLocks/>
          </p:cNvSpPr>
          <p:nvPr/>
        </p:nvSpPr>
        <p:spPr bwMode="auto">
          <a:xfrm>
            <a:off x="5602293" y="3426464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550"/>
          <p:cNvSpPr>
            <a:spLocks/>
          </p:cNvSpPr>
          <p:nvPr/>
        </p:nvSpPr>
        <p:spPr bwMode="auto">
          <a:xfrm>
            <a:off x="7408701" y="3743576"/>
            <a:ext cx="296518" cy="202226"/>
          </a:xfrm>
          <a:custGeom>
            <a:avLst/>
            <a:gdLst>
              <a:gd name="T0" fmla="*/ 722 w 739"/>
              <a:gd name="T1" fmla="*/ 0 h 504"/>
              <a:gd name="T2" fmla="*/ 728 w 739"/>
              <a:gd name="T3" fmla="*/ 1 h 504"/>
              <a:gd name="T4" fmla="*/ 732 w 739"/>
              <a:gd name="T5" fmla="*/ 4 h 504"/>
              <a:gd name="T6" fmla="*/ 735 w 739"/>
              <a:gd name="T7" fmla="*/ 8 h 504"/>
              <a:gd name="T8" fmla="*/ 738 w 739"/>
              <a:gd name="T9" fmla="*/ 11 h 504"/>
              <a:gd name="T10" fmla="*/ 739 w 739"/>
              <a:gd name="T11" fmla="*/ 17 h 504"/>
              <a:gd name="T12" fmla="*/ 738 w 739"/>
              <a:gd name="T13" fmla="*/ 22 h 504"/>
              <a:gd name="T14" fmla="*/ 737 w 739"/>
              <a:gd name="T15" fmla="*/ 25 h 504"/>
              <a:gd name="T16" fmla="*/ 734 w 739"/>
              <a:gd name="T17" fmla="*/ 28 h 504"/>
              <a:gd name="T18" fmla="*/ 734 w 739"/>
              <a:gd name="T19" fmla="*/ 28 h 504"/>
              <a:gd name="T20" fmla="*/ 281 w 739"/>
              <a:gd name="T21" fmla="*/ 498 h 504"/>
              <a:gd name="T22" fmla="*/ 281 w 739"/>
              <a:gd name="T23" fmla="*/ 498 h 504"/>
              <a:gd name="T24" fmla="*/ 277 w 739"/>
              <a:gd name="T25" fmla="*/ 501 h 504"/>
              <a:gd name="T26" fmla="*/ 273 w 739"/>
              <a:gd name="T27" fmla="*/ 504 h 504"/>
              <a:gd name="T28" fmla="*/ 268 w 739"/>
              <a:gd name="T29" fmla="*/ 504 h 504"/>
              <a:gd name="T30" fmla="*/ 264 w 739"/>
              <a:gd name="T31" fmla="*/ 504 h 504"/>
              <a:gd name="T32" fmla="*/ 260 w 739"/>
              <a:gd name="T33" fmla="*/ 502 h 504"/>
              <a:gd name="T34" fmla="*/ 256 w 739"/>
              <a:gd name="T35" fmla="*/ 500 h 504"/>
              <a:gd name="T36" fmla="*/ 5 w 739"/>
              <a:gd name="T37" fmla="*/ 247 h 504"/>
              <a:gd name="T38" fmla="*/ 2 w 739"/>
              <a:gd name="T39" fmla="*/ 243 h 504"/>
              <a:gd name="T40" fmla="*/ 0 w 739"/>
              <a:gd name="T41" fmla="*/ 239 h 504"/>
              <a:gd name="T42" fmla="*/ 0 w 739"/>
              <a:gd name="T43" fmla="*/ 235 h 504"/>
              <a:gd name="T44" fmla="*/ 1 w 739"/>
              <a:gd name="T45" fmla="*/ 230 h 504"/>
              <a:gd name="T46" fmla="*/ 3 w 739"/>
              <a:gd name="T47" fmla="*/ 225 h 504"/>
              <a:gd name="T48" fmla="*/ 6 w 739"/>
              <a:gd name="T49" fmla="*/ 222 h 504"/>
              <a:gd name="T50" fmla="*/ 11 w 739"/>
              <a:gd name="T51" fmla="*/ 220 h 504"/>
              <a:gd name="T52" fmla="*/ 17 w 739"/>
              <a:gd name="T53" fmla="*/ 218 h 504"/>
              <a:gd name="T54" fmla="*/ 20 w 739"/>
              <a:gd name="T55" fmla="*/ 220 h 504"/>
              <a:gd name="T56" fmla="*/ 24 w 739"/>
              <a:gd name="T57" fmla="*/ 221 h 504"/>
              <a:gd name="T58" fmla="*/ 28 w 739"/>
              <a:gd name="T59" fmla="*/ 224 h 504"/>
              <a:gd name="T60" fmla="*/ 268 w 739"/>
              <a:gd name="T61" fmla="*/ 463 h 504"/>
              <a:gd name="T62" fmla="*/ 709 w 739"/>
              <a:gd name="T63" fmla="*/ 5 h 504"/>
              <a:gd name="T64" fmla="*/ 709 w 739"/>
              <a:gd name="T65" fmla="*/ 5 h 504"/>
              <a:gd name="T66" fmla="*/ 713 w 739"/>
              <a:gd name="T67" fmla="*/ 2 h 504"/>
              <a:gd name="T68" fmla="*/ 717 w 739"/>
              <a:gd name="T69" fmla="*/ 1 h 504"/>
              <a:gd name="T70" fmla="*/ 722 w 739"/>
              <a:gd name="T71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9" h="504">
                <a:moveTo>
                  <a:pt x="722" y="0"/>
                </a:moveTo>
                <a:lnTo>
                  <a:pt x="728" y="1"/>
                </a:lnTo>
                <a:lnTo>
                  <a:pt x="732" y="4"/>
                </a:lnTo>
                <a:lnTo>
                  <a:pt x="735" y="8"/>
                </a:lnTo>
                <a:lnTo>
                  <a:pt x="738" y="11"/>
                </a:lnTo>
                <a:lnTo>
                  <a:pt x="739" y="17"/>
                </a:lnTo>
                <a:lnTo>
                  <a:pt x="738" y="22"/>
                </a:lnTo>
                <a:lnTo>
                  <a:pt x="737" y="25"/>
                </a:lnTo>
                <a:lnTo>
                  <a:pt x="734" y="28"/>
                </a:lnTo>
                <a:lnTo>
                  <a:pt x="734" y="28"/>
                </a:lnTo>
                <a:lnTo>
                  <a:pt x="281" y="498"/>
                </a:lnTo>
                <a:lnTo>
                  <a:pt x="281" y="498"/>
                </a:lnTo>
                <a:lnTo>
                  <a:pt x="277" y="501"/>
                </a:lnTo>
                <a:lnTo>
                  <a:pt x="273" y="504"/>
                </a:lnTo>
                <a:lnTo>
                  <a:pt x="268" y="504"/>
                </a:lnTo>
                <a:lnTo>
                  <a:pt x="264" y="504"/>
                </a:lnTo>
                <a:lnTo>
                  <a:pt x="260" y="502"/>
                </a:lnTo>
                <a:lnTo>
                  <a:pt x="256" y="500"/>
                </a:lnTo>
                <a:lnTo>
                  <a:pt x="5" y="247"/>
                </a:lnTo>
                <a:lnTo>
                  <a:pt x="2" y="243"/>
                </a:lnTo>
                <a:lnTo>
                  <a:pt x="0" y="239"/>
                </a:lnTo>
                <a:lnTo>
                  <a:pt x="0" y="235"/>
                </a:lnTo>
                <a:lnTo>
                  <a:pt x="1" y="230"/>
                </a:lnTo>
                <a:lnTo>
                  <a:pt x="3" y="225"/>
                </a:lnTo>
                <a:lnTo>
                  <a:pt x="6" y="222"/>
                </a:lnTo>
                <a:lnTo>
                  <a:pt x="11" y="220"/>
                </a:lnTo>
                <a:lnTo>
                  <a:pt x="17" y="218"/>
                </a:lnTo>
                <a:lnTo>
                  <a:pt x="20" y="220"/>
                </a:lnTo>
                <a:lnTo>
                  <a:pt x="24" y="221"/>
                </a:lnTo>
                <a:lnTo>
                  <a:pt x="28" y="224"/>
                </a:lnTo>
                <a:lnTo>
                  <a:pt x="268" y="463"/>
                </a:lnTo>
                <a:lnTo>
                  <a:pt x="709" y="5"/>
                </a:lnTo>
                <a:lnTo>
                  <a:pt x="709" y="5"/>
                </a:lnTo>
                <a:lnTo>
                  <a:pt x="713" y="2"/>
                </a:lnTo>
                <a:lnTo>
                  <a:pt x="717" y="1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550"/>
          <p:cNvSpPr>
            <a:spLocks/>
          </p:cNvSpPr>
          <p:nvPr/>
        </p:nvSpPr>
        <p:spPr bwMode="auto">
          <a:xfrm>
            <a:off x="8320013" y="3743576"/>
            <a:ext cx="296518" cy="202226"/>
          </a:xfrm>
          <a:custGeom>
            <a:avLst/>
            <a:gdLst>
              <a:gd name="T0" fmla="*/ 722 w 739"/>
              <a:gd name="T1" fmla="*/ 0 h 504"/>
              <a:gd name="T2" fmla="*/ 728 w 739"/>
              <a:gd name="T3" fmla="*/ 1 h 504"/>
              <a:gd name="T4" fmla="*/ 732 w 739"/>
              <a:gd name="T5" fmla="*/ 4 h 504"/>
              <a:gd name="T6" fmla="*/ 735 w 739"/>
              <a:gd name="T7" fmla="*/ 8 h 504"/>
              <a:gd name="T8" fmla="*/ 738 w 739"/>
              <a:gd name="T9" fmla="*/ 11 h 504"/>
              <a:gd name="T10" fmla="*/ 739 w 739"/>
              <a:gd name="T11" fmla="*/ 17 h 504"/>
              <a:gd name="T12" fmla="*/ 738 w 739"/>
              <a:gd name="T13" fmla="*/ 22 h 504"/>
              <a:gd name="T14" fmla="*/ 737 w 739"/>
              <a:gd name="T15" fmla="*/ 25 h 504"/>
              <a:gd name="T16" fmla="*/ 734 w 739"/>
              <a:gd name="T17" fmla="*/ 28 h 504"/>
              <a:gd name="T18" fmla="*/ 734 w 739"/>
              <a:gd name="T19" fmla="*/ 28 h 504"/>
              <a:gd name="T20" fmla="*/ 281 w 739"/>
              <a:gd name="T21" fmla="*/ 498 h 504"/>
              <a:gd name="T22" fmla="*/ 281 w 739"/>
              <a:gd name="T23" fmla="*/ 498 h 504"/>
              <a:gd name="T24" fmla="*/ 277 w 739"/>
              <a:gd name="T25" fmla="*/ 501 h 504"/>
              <a:gd name="T26" fmla="*/ 273 w 739"/>
              <a:gd name="T27" fmla="*/ 504 h 504"/>
              <a:gd name="T28" fmla="*/ 268 w 739"/>
              <a:gd name="T29" fmla="*/ 504 h 504"/>
              <a:gd name="T30" fmla="*/ 264 w 739"/>
              <a:gd name="T31" fmla="*/ 504 h 504"/>
              <a:gd name="T32" fmla="*/ 260 w 739"/>
              <a:gd name="T33" fmla="*/ 502 h 504"/>
              <a:gd name="T34" fmla="*/ 256 w 739"/>
              <a:gd name="T35" fmla="*/ 500 h 504"/>
              <a:gd name="T36" fmla="*/ 5 w 739"/>
              <a:gd name="T37" fmla="*/ 247 h 504"/>
              <a:gd name="T38" fmla="*/ 2 w 739"/>
              <a:gd name="T39" fmla="*/ 243 h 504"/>
              <a:gd name="T40" fmla="*/ 0 w 739"/>
              <a:gd name="T41" fmla="*/ 239 h 504"/>
              <a:gd name="T42" fmla="*/ 0 w 739"/>
              <a:gd name="T43" fmla="*/ 235 h 504"/>
              <a:gd name="T44" fmla="*/ 1 w 739"/>
              <a:gd name="T45" fmla="*/ 230 h 504"/>
              <a:gd name="T46" fmla="*/ 3 w 739"/>
              <a:gd name="T47" fmla="*/ 225 h 504"/>
              <a:gd name="T48" fmla="*/ 6 w 739"/>
              <a:gd name="T49" fmla="*/ 222 h 504"/>
              <a:gd name="T50" fmla="*/ 11 w 739"/>
              <a:gd name="T51" fmla="*/ 220 h 504"/>
              <a:gd name="T52" fmla="*/ 17 w 739"/>
              <a:gd name="T53" fmla="*/ 218 h 504"/>
              <a:gd name="T54" fmla="*/ 20 w 739"/>
              <a:gd name="T55" fmla="*/ 220 h 504"/>
              <a:gd name="T56" fmla="*/ 24 w 739"/>
              <a:gd name="T57" fmla="*/ 221 h 504"/>
              <a:gd name="T58" fmla="*/ 28 w 739"/>
              <a:gd name="T59" fmla="*/ 224 h 504"/>
              <a:gd name="T60" fmla="*/ 268 w 739"/>
              <a:gd name="T61" fmla="*/ 463 h 504"/>
              <a:gd name="T62" fmla="*/ 709 w 739"/>
              <a:gd name="T63" fmla="*/ 5 h 504"/>
              <a:gd name="T64" fmla="*/ 709 w 739"/>
              <a:gd name="T65" fmla="*/ 5 h 504"/>
              <a:gd name="T66" fmla="*/ 713 w 739"/>
              <a:gd name="T67" fmla="*/ 2 h 504"/>
              <a:gd name="T68" fmla="*/ 717 w 739"/>
              <a:gd name="T69" fmla="*/ 1 h 504"/>
              <a:gd name="T70" fmla="*/ 722 w 739"/>
              <a:gd name="T71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9" h="504">
                <a:moveTo>
                  <a:pt x="722" y="0"/>
                </a:moveTo>
                <a:lnTo>
                  <a:pt x="728" y="1"/>
                </a:lnTo>
                <a:lnTo>
                  <a:pt x="732" y="4"/>
                </a:lnTo>
                <a:lnTo>
                  <a:pt x="735" y="8"/>
                </a:lnTo>
                <a:lnTo>
                  <a:pt x="738" y="11"/>
                </a:lnTo>
                <a:lnTo>
                  <a:pt x="739" y="17"/>
                </a:lnTo>
                <a:lnTo>
                  <a:pt x="738" y="22"/>
                </a:lnTo>
                <a:lnTo>
                  <a:pt x="737" y="25"/>
                </a:lnTo>
                <a:lnTo>
                  <a:pt x="734" y="28"/>
                </a:lnTo>
                <a:lnTo>
                  <a:pt x="734" y="28"/>
                </a:lnTo>
                <a:lnTo>
                  <a:pt x="281" y="498"/>
                </a:lnTo>
                <a:lnTo>
                  <a:pt x="281" y="498"/>
                </a:lnTo>
                <a:lnTo>
                  <a:pt x="277" y="501"/>
                </a:lnTo>
                <a:lnTo>
                  <a:pt x="273" y="504"/>
                </a:lnTo>
                <a:lnTo>
                  <a:pt x="268" y="504"/>
                </a:lnTo>
                <a:lnTo>
                  <a:pt x="264" y="504"/>
                </a:lnTo>
                <a:lnTo>
                  <a:pt x="260" y="502"/>
                </a:lnTo>
                <a:lnTo>
                  <a:pt x="256" y="500"/>
                </a:lnTo>
                <a:lnTo>
                  <a:pt x="5" y="247"/>
                </a:lnTo>
                <a:lnTo>
                  <a:pt x="2" y="243"/>
                </a:lnTo>
                <a:lnTo>
                  <a:pt x="0" y="239"/>
                </a:lnTo>
                <a:lnTo>
                  <a:pt x="0" y="235"/>
                </a:lnTo>
                <a:lnTo>
                  <a:pt x="1" y="230"/>
                </a:lnTo>
                <a:lnTo>
                  <a:pt x="3" y="225"/>
                </a:lnTo>
                <a:lnTo>
                  <a:pt x="6" y="222"/>
                </a:lnTo>
                <a:lnTo>
                  <a:pt x="11" y="220"/>
                </a:lnTo>
                <a:lnTo>
                  <a:pt x="17" y="218"/>
                </a:lnTo>
                <a:lnTo>
                  <a:pt x="20" y="220"/>
                </a:lnTo>
                <a:lnTo>
                  <a:pt x="24" y="221"/>
                </a:lnTo>
                <a:lnTo>
                  <a:pt x="28" y="224"/>
                </a:lnTo>
                <a:lnTo>
                  <a:pt x="268" y="463"/>
                </a:lnTo>
                <a:lnTo>
                  <a:pt x="709" y="5"/>
                </a:lnTo>
                <a:lnTo>
                  <a:pt x="709" y="5"/>
                </a:lnTo>
                <a:lnTo>
                  <a:pt x="713" y="2"/>
                </a:lnTo>
                <a:lnTo>
                  <a:pt x="717" y="1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52"/>
          <p:cNvSpPr>
            <a:spLocks/>
          </p:cNvSpPr>
          <p:nvPr/>
        </p:nvSpPr>
        <p:spPr bwMode="auto">
          <a:xfrm>
            <a:off x="4707196" y="3748990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52"/>
          <p:cNvSpPr>
            <a:spLocks/>
          </p:cNvSpPr>
          <p:nvPr/>
        </p:nvSpPr>
        <p:spPr bwMode="auto">
          <a:xfrm>
            <a:off x="5602293" y="3743576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52"/>
          <p:cNvSpPr>
            <a:spLocks/>
          </p:cNvSpPr>
          <p:nvPr/>
        </p:nvSpPr>
        <p:spPr bwMode="auto">
          <a:xfrm>
            <a:off x="6524273" y="3740631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50"/>
          <p:cNvSpPr>
            <a:spLocks/>
          </p:cNvSpPr>
          <p:nvPr/>
        </p:nvSpPr>
        <p:spPr bwMode="auto">
          <a:xfrm>
            <a:off x="8320013" y="4057743"/>
            <a:ext cx="296518" cy="202226"/>
          </a:xfrm>
          <a:custGeom>
            <a:avLst/>
            <a:gdLst>
              <a:gd name="T0" fmla="*/ 722 w 739"/>
              <a:gd name="T1" fmla="*/ 0 h 504"/>
              <a:gd name="T2" fmla="*/ 728 w 739"/>
              <a:gd name="T3" fmla="*/ 1 h 504"/>
              <a:gd name="T4" fmla="*/ 732 w 739"/>
              <a:gd name="T5" fmla="*/ 4 h 504"/>
              <a:gd name="T6" fmla="*/ 735 w 739"/>
              <a:gd name="T7" fmla="*/ 8 h 504"/>
              <a:gd name="T8" fmla="*/ 738 w 739"/>
              <a:gd name="T9" fmla="*/ 11 h 504"/>
              <a:gd name="T10" fmla="*/ 739 w 739"/>
              <a:gd name="T11" fmla="*/ 17 h 504"/>
              <a:gd name="T12" fmla="*/ 738 w 739"/>
              <a:gd name="T13" fmla="*/ 22 h 504"/>
              <a:gd name="T14" fmla="*/ 737 w 739"/>
              <a:gd name="T15" fmla="*/ 25 h 504"/>
              <a:gd name="T16" fmla="*/ 734 w 739"/>
              <a:gd name="T17" fmla="*/ 28 h 504"/>
              <a:gd name="T18" fmla="*/ 734 w 739"/>
              <a:gd name="T19" fmla="*/ 28 h 504"/>
              <a:gd name="T20" fmla="*/ 281 w 739"/>
              <a:gd name="T21" fmla="*/ 498 h 504"/>
              <a:gd name="T22" fmla="*/ 281 w 739"/>
              <a:gd name="T23" fmla="*/ 498 h 504"/>
              <a:gd name="T24" fmla="*/ 277 w 739"/>
              <a:gd name="T25" fmla="*/ 501 h 504"/>
              <a:gd name="T26" fmla="*/ 273 w 739"/>
              <a:gd name="T27" fmla="*/ 504 h 504"/>
              <a:gd name="T28" fmla="*/ 268 w 739"/>
              <a:gd name="T29" fmla="*/ 504 h 504"/>
              <a:gd name="T30" fmla="*/ 264 w 739"/>
              <a:gd name="T31" fmla="*/ 504 h 504"/>
              <a:gd name="T32" fmla="*/ 260 w 739"/>
              <a:gd name="T33" fmla="*/ 502 h 504"/>
              <a:gd name="T34" fmla="*/ 256 w 739"/>
              <a:gd name="T35" fmla="*/ 500 h 504"/>
              <a:gd name="T36" fmla="*/ 5 w 739"/>
              <a:gd name="T37" fmla="*/ 247 h 504"/>
              <a:gd name="T38" fmla="*/ 2 w 739"/>
              <a:gd name="T39" fmla="*/ 243 h 504"/>
              <a:gd name="T40" fmla="*/ 0 w 739"/>
              <a:gd name="T41" fmla="*/ 239 h 504"/>
              <a:gd name="T42" fmla="*/ 0 w 739"/>
              <a:gd name="T43" fmla="*/ 235 h 504"/>
              <a:gd name="T44" fmla="*/ 1 w 739"/>
              <a:gd name="T45" fmla="*/ 230 h 504"/>
              <a:gd name="T46" fmla="*/ 3 w 739"/>
              <a:gd name="T47" fmla="*/ 225 h 504"/>
              <a:gd name="T48" fmla="*/ 6 w 739"/>
              <a:gd name="T49" fmla="*/ 222 h 504"/>
              <a:gd name="T50" fmla="*/ 11 w 739"/>
              <a:gd name="T51" fmla="*/ 220 h 504"/>
              <a:gd name="T52" fmla="*/ 17 w 739"/>
              <a:gd name="T53" fmla="*/ 218 h 504"/>
              <a:gd name="T54" fmla="*/ 20 w 739"/>
              <a:gd name="T55" fmla="*/ 220 h 504"/>
              <a:gd name="T56" fmla="*/ 24 w 739"/>
              <a:gd name="T57" fmla="*/ 221 h 504"/>
              <a:gd name="T58" fmla="*/ 28 w 739"/>
              <a:gd name="T59" fmla="*/ 224 h 504"/>
              <a:gd name="T60" fmla="*/ 268 w 739"/>
              <a:gd name="T61" fmla="*/ 463 h 504"/>
              <a:gd name="T62" fmla="*/ 709 w 739"/>
              <a:gd name="T63" fmla="*/ 5 h 504"/>
              <a:gd name="T64" fmla="*/ 709 w 739"/>
              <a:gd name="T65" fmla="*/ 5 h 504"/>
              <a:gd name="T66" fmla="*/ 713 w 739"/>
              <a:gd name="T67" fmla="*/ 2 h 504"/>
              <a:gd name="T68" fmla="*/ 717 w 739"/>
              <a:gd name="T69" fmla="*/ 1 h 504"/>
              <a:gd name="T70" fmla="*/ 722 w 739"/>
              <a:gd name="T71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9" h="504">
                <a:moveTo>
                  <a:pt x="722" y="0"/>
                </a:moveTo>
                <a:lnTo>
                  <a:pt x="728" y="1"/>
                </a:lnTo>
                <a:lnTo>
                  <a:pt x="732" y="4"/>
                </a:lnTo>
                <a:lnTo>
                  <a:pt x="735" y="8"/>
                </a:lnTo>
                <a:lnTo>
                  <a:pt x="738" y="11"/>
                </a:lnTo>
                <a:lnTo>
                  <a:pt x="739" y="17"/>
                </a:lnTo>
                <a:lnTo>
                  <a:pt x="738" y="22"/>
                </a:lnTo>
                <a:lnTo>
                  <a:pt x="737" y="25"/>
                </a:lnTo>
                <a:lnTo>
                  <a:pt x="734" y="28"/>
                </a:lnTo>
                <a:lnTo>
                  <a:pt x="734" y="28"/>
                </a:lnTo>
                <a:lnTo>
                  <a:pt x="281" y="498"/>
                </a:lnTo>
                <a:lnTo>
                  <a:pt x="281" y="498"/>
                </a:lnTo>
                <a:lnTo>
                  <a:pt x="277" y="501"/>
                </a:lnTo>
                <a:lnTo>
                  <a:pt x="273" y="504"/>
                </a:lnTo>
                <a:lnTo>
                  <a:pt x="268" y="504"/>
                </a:lnTo>
                <a:lnTo>
                  <a:pt x="264" y="504"/>
                </a:lnTo>
                <a:lnTo>
                  <a:pt x="260" y="502"/>
                </a:lnTo>
                <a:lnTo>
                  <a:pt x="256" y="500"/>
                </a:lnTo>
                <a:lnTo>
                  <a:pt x="5" y="247"/>
                </a:lnTo>
                <a:lnTo>
                  <a:pt x="2" y="243"/>
                </a:lnTo>
                <a:lnTo>
                  <a:pt x="0" y="239"/>
                </a:lnTo>
                <a:lnTo>
                  <a:pt x="0" y="235"/>
                </a:lnTo>
                <a:lnTo>
                  <a:pt x="1" y="230"/>
                </a:lnTo>
                <a:lnTo>
                  <a:pt x="3" y="225"/>
                </a:lnTo>
                <a:lnTo>
                  <a:pt x="6" y="222"/>
                </a:lnTo>
                <a:lnTo>
                  <a:pt x="11" y="220"/>
                </a:lnTo>
                <a:lnTo>
                  <a:pt x="17" y="218"/>
                </a:lnTo>
                <a:lnTo>
                  <a:pt x="20" y="220"/>
                </a:lnTo>
                <a:lnTo>
                  <a:pt x="24" y="221"/>
                </a:lnTo>
                <a:lnTo>
                  <a:pt x="28" y="224"/>
                </a:lnTo>
                <a:lnTo>
                  <a:pt x="268" y="463"/>
                </a:lnTo>
                <a:lnTo>
                  <a:pt x="709" y="5"/>
                </a:lnTo>
                <a:lnTo>
                  <a:pt x="709" y="5"/>
                </a:lnTo>
                <a:lnTo>
                  <a:pt x="713" y="2"/>
                </a:lnTo>
                <a:lnTo>
                  <a:pt x="717" y="1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52"/>
          <p:cNvSpPr>
            <a:spLocks/>
          </p:cNvSpPr>
          <p:nvPr/>
        </p:nvSpPr>
        <p:spPr bwMode="auto">
          <a:xfrm>
            <a:off x="4707196" y="4063157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52"/>
          <p:cNvSpPr>
            <a:spLocks/>
          </p:cNvSpPr>
          <p:nvPr/>
        </p:nvSpPr>
        <p:spPr bwMode="auto">
          <a:xfrm>
            <a:off x="5602293" y="4057743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52"/>
          <p:cNvSpPr>
            <a:spLocks/>
          </p:cNvSpPr>
          <p:nvPr/>
        </p:nvSpPr>
        <p:spPr bwMode="auto">
          <a:xfrm>
            <a:off x="6524273" y="4054798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52"/>
          <p:cNvSpPr>
            <a:spLocks/>
          </p:cNvSpPr>
          <p:nvPr/>
        </p:nvSpPr>
        <p:spPr bwMode="auto">
          <a:xfrm>
            <a:off x="7435584" y="4051040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50"/>
          <p:cNvSpPr>
            <a:spLocks/>
          </p:cNvSpPr>
          <p:nvPr/>
        </p:nvSpPr>
        <p:spPr bwMode="auto">
          <a:xfrm>
            <a:off x="8320013" y="4361631"/>
            <a:ext cx="296518" cy="202226"/>
          </a:xfrm>
          <a:custGeom>
            <a:avLst/>
            <a:gdLst>
              <a:gd name="T0" fmla="*/ 722 w 739"/>
              <a:gd name="T1" fmla="*/ 0 h 504"/>
              <a:gd name="T2" fmla="*/ 728 w 739"/>
              <a:gd name="T3" fmla="*/ 1 h 504"/>
              <a:gd name="T4" fmla="*/ 732 w 739"/>
              <a:gd name="T5" fmla="*/ 4 h 504"/>
              <a:gd name="T6" fmla="*/ 735 w 739"/>
              <a:gd name="T7" fmla="*/ 8 h 504"/>
              <a:gd name="T8" fmla="*/ 738 w 739"/>
              <a:gd name="T9" fmla="*/ 11 h 504"/>
              <a:gd name="T10" fmla="*/ 739 w 739"/>
              <a:gd name="T11" fmla="*/ 17 h 504"/>
              <a:gd name="T12" fmla="*/ 738 w 739"/>
              <a:gd name="T13" fmla="*/ 22 h 504"/>
              <a:gd name="T14" fmla="*/ 737 w 739"/>
              <a:gd name="T15" fmla="*/ 25 h 504"/>
              <a:gd name="T16" fmla="*/ 734 w 739"/>
              <a:gd name="T17" fmla="*/ 28 h 504"/>
              <a:gd name="T18" fmla="*/ 734 w 739"/>
              <a:gd name="T19" fmla="*/ 28 h 504"/>
              <a:gd name="T20" fmla="*/ 281 w 739"/>
              <a:gd name="T21" fmla="*/ 498 h 504"/>
              <a:gd name="T22" fmla="*/ 281 w 739"/>
              <a:gd name="T23" fmla="*/ 498 h 504"/>
              <a:gd name="T24" fmla="*/ 277 w 739"/>
              <a:gd name="T25" fmla="*/ 501 h 504"/>
              <a:gd name="T26" fmla="*/ 273 w 739"/>
              <a:gd name="T27" fmla="*/ 504 h 504"/>
              <a:gd name="T28" fmla="*/ 268 w 739"/>
              <a:gd name="T29" fmla="*/ 504 h 504"/>
              <a:gd name="T30" fmla="*/ 264 w 739"/>
              <a:gd name="T31" fmla="*/ 504 h 504"/>
              <a:gd name="T32" fmla="*/ 260 w 739"/>
              <a:gd name="T33" fmla="*/ 502 h 504"/>
              <a:gd name="T34" fmla="*/ 256 w 739"/>
              <a:gd name="T35" fmla="*/ 500 h 504"/>
              <a:gd name="T36" fmla="*/ 5 w 739"/>
              <a:gd name="T37" fmla="*/ 247 h 504"/>
              <a:gd name="T38" fmla="*/ 2 w 739"/>
              <a:gd name="T39" fmla="*/ 243 h 504"/>
              <a:gd name="T40" fmla="*/ 0 w 739"/>
              <a:gd name="T41" fmla="*/ 239 h 504"/>
              <a:gd name="T42" fmla="*/ 0 w 739"/>
              <a:gd name="T43" fmla="*/ 235 h 504"/>
              <a:gd name="T44" fmla="*/ 1 w 739"/>
              <a:gd name="T45" fmla="*/ 230 h 504"/>
              <a:gd name="T46" fmla="*/ 3 w 739"/>
              <a:gd name="T47" fmla="*/ 225 h 504"/>
              <a:gd name="T48" fmla="*/ 6 w 739"/>
              <a:gd name="T49" fmla="*/ 222 h 504"/>
              <a:gd name="T50" fmla="*/ 11 w 739"/>
              <a:gd name="T51" fmla="*/ 220 h 504"/>
              <a:gd name="T52" fmla="*/ 17 w 739"/>
              <a:gd name="T53" fmla="*/ 218 h 504"/>
              <a:gd name="T54" fmla="*/ 20 w 739"/>
              <a:gd name="T55" fmla="*/ 220 h 504"/>
              <a:gd name="T56" fmla="*/ 24 w 739"/>
              <a:gd name="T57" fmla="*/ 221 h 504"/>
              <a:gd name="T58" fmla="*/ 28 w 739"/>
              <a:gd name="T59" fmla="*/ 224 h 504"/>
              <a:gd name="T60" fmla="*/ 268 w 739"/>
              <a:gd name="T61" fmla="*/ 463 h 504"/>
              <a:gd name="T62" fmla="*/ 709 w 739"/>
              <a:gd name="T63" fmla="*/ 5 h 504"/>
              <a:gd name="T64" fmla="*/ 709 w 739"/>
              <a:gd name="T65" fmla="*/ 5 h 504"/>
              <a:gd name="T66" fmla="*/ 713 w 739"/>
              <a:gd name="T67" fmla="*/ 2 h 504"/>
              <a:gd name="T68" fmla="*/ 717 w 739"/>
              <a:gd name="T69" fmla="*/ 1 h 504"/>
              <a:gd name="T70" fmla="*/ 722 w 739"/>
              <a:gd name="T71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39" h="504">
                <a:moveTo>
                  <a:pt x="722" y="0"/>
                </a:moveTo>
                <a:lnTo>
                  <a:pt x="728" y="1"/>
                </a:lnTo>
                <a:lnTo>
                  <a:pt x="732" y="4"/>
                </a:lnTo>
                <a:lnTo>
                  <a:pt x="735" y="8"/>
                </a:lnTo>
                <a:lnTo>
                  <a:pt x="738" y="11"/>
                </a:lnTo>
                <a:lnTo>
                  <a:pt x="739" y="17"/>
                </a:lnTo>
                <a:lnTo>
                  <a:pt x="738" y="22"/>
                </a:lnTo>
                <a:lnTo>
                  <a:pt x="737" y="25"/>
                </a:lnTo>
                <a:lnTo>
                  <a:pt x="734" y="28"/>
                </a:lnTo>
                <a:lnTo>
                  <a:pt x="734" y="28"/>
                </a:lnTo>
                <a:lnTo>
                  <a:pt x="281" y="498"/>
                </a:lnTo>
                <a:lnTo>
                  <a:pt x="281" y="498"/>
                </a:lnTo>
                <a:lnTo>
                  <a:pt x="277" y="501"/>
                </a:lnTo>
                <a:lnTo>
                  <a:pt x="273" y="504"/>
                </a:lnTo>
                <a:lnTo>
                  <a:pt x="268" y="504"/>
                </a:lnTo>
                <a:lnTo>
                  <a:pt x="264" y="504"/>
                </a:lnTo>
                <a:lnTo>
                  <a:pt x="260" y="502"/>
                </a:lnTo>
                <a:lnTo>
                  <a:pt x="256" y="500"/>
                </a:lnTo>
                <a:lnTo>
                  <a:pt x="5" y="247"/>
                </a:lnTo>
                <a:lnTo>
                  <a:pt x="2" y="243"/>
                </a:lnTo>
                <a:lnTo>
                  <a:pt x="0" y="239"/>
                </a:lnTo>
                <a:lnTo>
                  <a:pt x="0" y="235"/>
                </a:lnTo>
                <a:lnTo>
                  <a:pt x="1" y="230"/>
                </a:lnTo>
                <a:lnTo>
                  <a:pt x="3" y="225"/>
                </a:lnTo>
                <a:lnTo>
                  <a:pt x="6" y="222"/>
                </a:lnTo>
                <a:lnTo>
                  <a:pt x="11" y="220"/>
                </a:lnTo>
                <a:lnTo>
                  <a:pt x="17" y="218"/>
                </a:lnTo>
                <a:lnTo>
                  <a:pt x="20" y="220"/>
                </a:lnTo>
                <a:lnTo>
                  <a:pt x="24" y="221"/>
                </a:lnTo>
                <a:lnTo>
                  <a:pt x="28" y="224"/>
                </a:lnTo>
                <a:lnTo>
                  <a:pt x="268" y="463"/>
                </a:lnTo>
                <a:lnTo>
                  <a:pt x="709" y="5"/>
                </a:lnTo>
                <a:lnTo>
                  <a:pt x="709" y="5"/>
                </a:lnTo>
                <a:lnTo>
                  <a:pt x="713" y="2"/>
                </a:lnTo>
                <a:lnTo>
                  <a:pt x="717" y="1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52"/>
          <p:cNvSpPr>
            <a:spLocks/>
          </p:cNvSpPr>
          <p:nvPr/>
        </p:nvSpPr>
        <p:spPr bwMode="auto">
          <a:xfrm>
            <a:off x="4707196" y="4367045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52"/>
          <p:cNvSpPr>
            <a:spLocks/>
          </p:cNvSpPr>
          <p:nvPr/>
        </p:nvSpPr>
        <p:spPr bwMode="auto">
          <a:xfrm>
            <a:off x="5602293" y="4361631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52"/>
          <p:cNvSpPr>
            <a:spLocks/>
          </p:cNvSpPr>
          <p:nvPr/>
        </p:nvSpPr>
        <p:spPr bwMode="auto">
          <a:xfrm>
            <a:off x="6524273" y="4358686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52"/>
          <p:cNvSpPr>
            <a:spLocks/>
          </p:cNvSpPr>
          <p:nvPr/>
        </p:nvSpPr>
        <p:spPr bwMode="auto">
          <a:xfrm>
            <a:off x="7435584" y="4354928"/>
            <a:ext cx="242752" cy="242752"/>
          </a:xfrm>
          <a:custGeom>
            <a:avLst/>
            <a:gdLst>
              <a:gd name="T0" fmla="*/ 17 w 605"/>
              <a:gd name="T1" fmla="*/ 0 h 605"/>
              <a:gd name="T2" fmla="*/ 21 w 605"/>
              <a:gd name="T3" fmla="*/ 1 h 605"/>
              <a:gd name="T4" fmla="*/ 25 w 605"/>
              <a:gd name="T5" fmla="*/ 3 h 605"/>
              <a:gd name="T6" fmla="*/ 29 w 605"/>
              <a:gd name="T7" fmla="*/ 5 h 605"/>
              <a:gd name="T8" fmla="*/ 302 w 605"/>
              <a:gd name="T9" fmla="*/ 279 h 605"/>
              <a:gd name="T10" fmla="*/ 576 w 605"/>
              <a:gd name="T11" fmla="*/ 5 h 605"/>
              <a:gd name="T12" fmla="*/ 580 w 605"/>
              <a:gd name="T13" fmla="*/ 3 h 605"/>
              <a:gd name="T14" fmla="*/ 584 w 605"/>
              <a:gd name="T15" fmla="*/ 1 h 605"/>
              <a:gd name="T16" fmla="*/ 588 w 605"/>
              <a:gd name="T17" fmla="*/ 0 h 605"/>
              <a:gd name="T18" fmla="*/ 593 w 605"/>
              <a:gd name="T19" fmla="*/ 1 h 605"/>
              <a:gd name="T20" fmla="*/ 598 w 605"/>
              <a:gd name="T21" fmla="*/ 4 h 605"/>
              <a:gd name="T22" fmla="*/ 602 w 605"/>
              <a:gd name="T23" fmla="*/ 7 h 605"/>
              <a:gd name="T24" fmla="*/ 603 w 605"/>
              <a:gd name="T25" fmla="*/ 12 h 605"/>
              <a:gd name="T26" fmla="*/ 605 w 605"/>
              <a:gd name="T27" fmla="*/ 17 h 605"/>
              <a:gd name="T28" fmla="*/ 605 w 605"/>
              <a:gd name="T29" fmla="*/ 21 h 605"/>
              <a:gd name="T30" fmla="*/ 602 w 605"/>
              <a:gd name="T31" fmla="*/ 25 h 605"/>
              <a:gd name="T32" fmla="*/ 600 w 605"/>
              <a:gd name="T33" fmla="*/ 29 h 605"/>
              <a:gd name="T34" fmla="*/ 326 w 605"/>
              <a:gd name="T35" fmla="*/ 302 h 605"/>
              <a:gd name="T36" fmla="*/ 600 w 605"/>
              <a:gd name="T37" fmla="*/ 576 h 605"/>
              <a:gd name="T38" fmla="*/ 602 w 605"/>
              <a:gd name="T39" fmla="*/ 580 h 605"/>
              <a:gd name="T40" fmla="*/ 605 w 605"/>
              <a:gd name="T41" fmla="*/ 584 h 605"/>
              <a:gd name="T42" fmla="*/ 605 w 605"/>
              <a:gd name="T43" fmla="*/ 588 h 605"/>
              <a:gd name="T44" fmla="*/ 603 w 605"/>
              <a:gd name="T45" fmla="*/ 593 h 605"/>
              <a:gd name="T46" fmla="*/ 602 w 605"/>
              <a:gd name="T47" fmla="*/ 598 h 605"/>
              <a:gd name="T48" fmla="*/ 598 w 605"/>
              <a:gd name="T49" fmla="*/ 601 h 605"/>
              <a:gd name="T50" fmla="*/ 593 w 605"/>
              <a:gd name="T51" fmla="*/ 604 h 605"/>
              <a:gd name="T52" fmla="*/ 588 w 605"/>
              <a:gd name="T53" fmla="*/ 605 h 605"/>
              <a:gd name="T54" fmla="*/ 584 w 605"/>
              <a:gd name="T55" fmla="*/ 604 h 605"/>
              <a:gd name="T56" fmla="*/ 580 w 605"/>
              <a:gd name="T57" fmla="*/ 602 h 605"/>
              <a:gd name="T58" fmla="*/ 576 w 605"/>
              <a:gd name="T59" fmla="*/ 600 h 605"/>
              <a:gd name="T60" fmla="*/ 302 w 605"/>
              <a:gd name="T61" fmla="*/ 326 h 605"/>
              <a:gd name="T62" fmla="*/ 29 w 605"/>
              <a:gd name="T63" fmla="*/ 600 h 605"/>
              <a:gd name="T64" fmla="*/ 25 w 605"/>
              <a:gd name="T65" fmla="*/ 602 h 605"/>
              <a:gd name="T66" fmla="*/ 21 w 605"/>
              <a:gd name="T67" fmla="*/ 604 h 605"/>
              <a:gd name="T68" fmla="*/ 17 w 605"/>
              <a:gd name="T69" fmla="*/ 605 h 605"/>
              <a:gd name="T70" fmla="*/ 12 w 605"/>
              <a:gd name="T71" fmla="*/ 604 h 605"/>
              <a:gd name="T72" fmla="*/ 6 w 605"/>
              <a:gd name="T73" fmla="*/ 601 h 605"/>
              <a:gd name="T74" fmla="*/ 4 w 605"/>
              <a:gd name="T75" fmla="*/ 598 h 605"/>
              <a:gd name="T76" fmla="*/ 1 w 605"/>
              <a:gd name="T77" fmla="*/ 593 h 605"/>
              <a:gd name="T78" fmla="*/ 0 w 605"/>
              <a:gd name="T79" fmla="*/ 588 h 605"/>
              <a:gd name="T80" fmla="*/ 1 w 605"/>
              <a:gd name="T81" fmla="*/ 584 h 605"/>
              <a:gd name="T82" fmla="*/ 2 w 605"/>
              <a:gd name="T83" fmla="*/ 580 h 605"/>
              <a:gd name="T84" fmla="*/ 5 w 605"/>
              <a:gd name="T85" fmla="*/ 576 h 605"/>
              <a:gd name="T86" fmla="*/ 279 w 605"/>
              <a:gd name="T87" fmla="*/ 302 h 605"/>
              <a:gd name="T88" fmla="*/ 5 w 605"/>
              <a:gd name="T89" fmla="*/ 29 h 605"/>
              <a:gd name="T90" fmla="*/ 2 w 605"/>
              <a:gd name="T91" fmla="*/ 25 h 605"/>
              <a:gd name="T92" fmla="*/ 1 w 605"/>
              <a:gd name="T93" fmla="*/ 21 h 605"/>
              <a:gd name="T94" fmla="*/ 0 w 605"/>
              <a:gd name="T95" fmla="*/ 17 h 605"/>
              <a:gd name="T96" fmla="*/ 1 w 605"/>
              <a:gd name="T97" fmla="*/ 12 h 605"/>
              <a:gd name="T98" fmla="*/ 4 w 605"/>
              <a:gd name="T99" fmla="*/ 7 h 605"/>
              <a:gd name="T100" fmla="*/ 6 w 605"/>
              <a:gd name="T101" fmla="*/ 4 h 605"/>
              <a:gd name="T102" fmla="*/ 12 w 605"/>
              <a:gd name="T103" fmla="*/ 1 h 605"/>
              <a:gd name="T104" fmla="*/ 17 w 605"/>
              <a:gd name="T105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5" h="605">
                <a:moveTo>
                  <a:pt x="17" y="0"/>
                </a:moveTo>
                <a:lnTo>
                  <a:pt x="21" y="1"/>
                </a:lnTo>
                <a:lnTo>
                  <a:pt x="25" y="3"/>
                </a:lnTo>
                <a:lnTo>
                  <a:pt x="29" y="5"/>
                </a:lnTo>
                <a:lnTo>
                  <a:pt x="302" y="279"/>
                </a:lnTo>
                <a:lnTo>
                  <a:pt x="576" y="5"/>
                </a:lnTo>
                <a:lnTo>
                  <a:pt x="580" y="3"/>
                </a:lnTo>
                <a:lnTo>
                  <a:pt x="584" y="1"/>
                </a:lnTo>
                <a:lnTo>
                  <a:pt x="588" y="0"/>
                </a:lnTo>
                <a:lnTo>
                  <a:pt x="593" y="1"/>
                </a:lnTo>
                <a:lnTo>
                  <a:pt x="598" y="4"/>
                </a:lnTo>
                <a:lnTo>
                  <a:pt x="602" y="7"/>
                </a:lnTo>
                <a:lnTo>
                  <a:pt x="603" y="12"/>
                </a:lnTo>
                <a:lnTo>
                  <a:pt x="605" y="17"/>
                </a:lnTo>
                <a:lnTo>
                  <a:pt x="605" y="21"/>
                </a:lnTo>
                <a:lnTo>
                  <a:pt x="602" y="25"/>
                </a:lnTo>
                <a:lnTo>
                  <a:pt x="600" y="29"/>
                </a:lnTo>
                <a:lnTo>
                  <a:pt x="326" y="302"/>
                </a:lnTo>
                <a:lnTo>
                  <a:pt x="600" y="576"/>
                </a:lnTo>
                <a:lnTo>
                  <a:pt x="602" y="580"/>
                </a:lnTo>
                <a:lnTo>
                  <a:pt x="605" y="584"/>
                </a:lnTo>
                <a:lnTo>
                  <a:pt x="605" y="588"/>
                </a:lnTo>
                <a:lnTo>
                  <a:pt x="603" y="593"/>
                </a:lnTo>
                <a:lnTo>
                  <a:pt x="602" y="598"/>
                </a:lnTo>
                <a:lnTo>
                  <a:pt x="598" y="601"/>
                </a:lnTo>
                <a:lnTo>
                  <a:pt x="593" y="604"/>
                </a:lnTo>
                <a:lnTo>
                  <a:pt x="588" y="605"/>
                </a:lnTo>
                <a:lnTo>
                  <a:pt x="584" y="604"/>
                </a:lnTo>
                <a:lnTo>
                  <a:pt x="580" y="602"/>
                </a:lnTo>
                <a:lnTo>
                  <a:pt x="576" y="600"/>
                </a:lnTo>
                <a:lnTo>
                  <a:pt x="302" y="326"/>
                </a:lnTo>
                <a:lnTo>
                  <a:pt x="29" y="600"/>
                </a:lnTo>
                <a:lnTo>
                  <a:pt x="25" y="602"/>
                </a:lnTo>
                <a:lnTo>
                  <a:pt x="21" y="604"/>
                </a:lnTo>
                <a:lnTo>
                  <a:pt x="17" y="605"/>
                </a:lnTo>
                <a:lnTo>
                  <a:pt x="12" y="604"/>
                </a:lnTo>
                <a:lnTo>
                  <a:pt x="6" y="601"/>
                </a:lnTo>
                <a:lnTo>
                  <a:pt x="4" y="598"/>
                </a:lnTo>
                <a:lnTo>
                  <a:pt x="1" y="593"/>
                </a:lnTo>
                <a:lnTo>
                  <a:pt x="0" y="588"/>
                </a:lnTo>
                <a:lnTo>
                  <a:pt x="1" y="584"/>
                </a:lnTo>
                <a:lnTo>
                  <a:pt x="2" y="580"/>
                </a:lnTo>
                <a:lnTo>
                  <a:pt x="5" y="576"/>
                </a:lnTo>
                <a:lnTo>
                  <a:pt x="279" y="302"/>
                </a:lnTo>
                <a:lnTo>
                  <a:pt x="5" y="29"/>
                </a:lnTo>
                <a:lnTo>
                  <a:pt x="2" y="25"/>
                </a:lnTo>
                <a:lnTo>
                  <a:pt x="1" y="21"/>
                </a:lnTo>
                <a:lnTo>
                  <a:pt x="0" y="17"/>
                </a:lnTo>
                <a:lnTo>
                  <a:pt x="1" y="12"/>
                </a:lnTo>
                <a:lnTo>
                  <a:pt x="4" y="7"/>
                </a:lnTo>
                <a:lnTo>
                  <a:pt x="6" y="4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5"/>
                            </p:stCondLst>
                            <p:childTnLst>
                              <p:par>
                                <p:cTn id="1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356127E9-9CBC-4098-95FC-C15D4DDFEBBD}"/>
              </a:ext>
            </a:extLst>
          </p:cNvPr>
          <p:cNvSpPr txBox="1"/>
          <p:nvPr/>
        </p:nvSpPr>
        <p:spPr>
          <a:xfrm>
            <a:off x="2252159" y="1226540"/>
            <a:ext cx="54016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ФУНКЦИИ СИСТЕМЫ</a:t>
            </a:r>
            <a:endParaRPr lang="en-US" altLang="zh-CN" sz="2600" spc="163" dirty="0">
              <a:solidFill>
                <a:schemeClr val="tx1">
                  <a:lumMod val="85000"/>
                  <a:lumOff val="15000"/>
                </a:schemeClr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8" y="2603176"/>
            <a:ext cx="417824" cy="323518"/>
          </a:xfrm>
          <a:prstGeom prst="rect">
            <a:avLst/>
          </a:prstGeom>
        </p:spPr>
      </p:pic>
      <p:sp>
        <p:nvSpPr>
          <p:cNvPr id="54" name="Текст 3"/>
          <p:cNvSpPr txBox="1">
            <a:spLocks/>
          </p:cNvSpPr>
          <p:nvPr/>
        </p:nvSpPr>
        <p:spPr>
          <a:xfrm>
            <a:off x="5595861" y="2686068"/>
            <a:ext cx="2413748" cy="203502"/>
          </a:xfrm>
          <a:prstGeom prst="rect">
            <a:avLst/>
          </a:prstGeom>
        </p:spPr>
        <p:txBody>
          <a:bodyPr vert="horz" lIns="71561" tIns="35780" rIns="71561" bIns="3578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0777"/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контроль отключения аккумулятора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89" y="4837030"/>
            <a:ext cx="417824" cy="483062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1664543" y="4961867"/>
            <a:ext cx="2591950" cy="2107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беспроводные реле блокировки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89" y="2701240"/>
            <a:ext cx="417824" cy="429882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1664543" y="2739588"/>
            <a:ext cx="2886922" cy="3492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идентификация водителя при помощи бесконтактной «метки»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89" y="3440785"/>
            <a:ext cx="417824" cy="416586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1664543" y="3542976"/>
            <a:ext cx="2997446" cy="2107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метка 2.4 ГГц с функцией </a:t>
            </a:r>
            <a:r>
              <a:rPr lang="en-US" sz="900" dirty="0">
                <a:solidFill>
                  <a:schemeClr val="bg2">
                    <a:lumMod val="25000"/>
                  </a:schemeClr>
                </a:solidFill>
              </a:rPr>
              <a:t>Anti-Hi- Jack</a:t>
            </a:r>
            <a:endParaRPr lang="ru-RU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8" y="3369409"/>
            <a:ext cx="417824" cy="389996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5595861" y="3443738"/>
            <a:ext cx="3367287" cy="3492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уникальная система противодействия</a:t>
            </a:r>
          </a:p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глушению GSM-сигнала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89" y="3814454"/>
            <a:ext cx="417824" cy="336815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1664543" y="3875420"/>
            <a:ext cx="3071516" cy="2107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кнопка «тревога» в салоне автомобиля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92" y="5257353"/>
            <a:ext cx="534815" cy="363405"/>
          </a:xfrm>
          <a:prstGeom prst="rect">
            <a:avLst/>
          </a:prstGeom>
        </p:spPr>
      </p:pic>
      <p:sp>
        <p:nvSpPr>
          <p:cNvPr id="76" name="Текст 3"/>
          <p:cNvSpPr txBox="1">
            <a:spLocks/>
          </p:cNvSpPr>
          <p:nvPr/>
        </p:nvSpPr>
        <p:spPr>
          <a:xfrm>
            <a:off x="1664543" y="5297462"/>
            <a:ext cx="3340017" cy="298637"/>
          </a:xfrm>
          <a:prstGeom prst="rect">
            <a:avLst/>
          </a:prstGeom>
        </p:spPr>
        <p:txBody>
          <a:bodyPr vert="horz" lIns="71561" tIns="35780" rIns="71561" bIns="3578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контроль периметра (двери/багажник/капот)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92" y="4139841"/>
            <a:ext cx="534815" cy="403291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664543" y="4207864"/>
            <a:ext cx="3153892" cy="2107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датчики перемещения/удара/крена/наклона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92" y="5577841"/>
            <a:ext cx="534815" cy="336815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1664543" y="5589797"/>
            <a:ext cx="2020033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дистанционная блокировка двигателя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595861" y="2059642"/>
            <a:ext cx="1685006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встроенное резервное питание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32" y="2933461"/>
            <a:ext cx="534815" cy="483063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5595861" y="2992025"/>
            <a:ext cx="3800433" cy="3492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передача сигналов по двум независимым каналам связи: </a:t>
            </a:r>
            <a:br>
              <a:rPr lang="ru-RU" sz="9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900" dirty="0">
                <a:solidFill>
                  <a:schemeClr val="bg2">
                    <a:lumMod val="25000"/>
                  </a:schemeClr>
                </a:solidFill>
              </a:rPr>
              <a:t>GSM-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каналу и помехозащищенном радиоканалу</a:t>
            </a:r>
          </a:p>
        </p:txBody>
      </p:sp>
      <p:sp>
        <p:nvSpPr>
          <p:cNvPr id="84" name="Текст 3"/>
          <p:cNvSpPr txBox="1">
            <a:spLocks/>
          </p:cNvSpPr>
          <p:nvPr/>
        </p:nvSpPr>
        <p:spPr>
          <a:xfrm>
            <a:off x="1664543" y="4633851"/>
            <a:ext cx="1524904" cy="265598"/>
          </a:xfrm>
          <a:prstGeom prst="rect">
            <a:avLst/>
          </a:prstGeom>
        </p:spPr>
        <p:txBody>
          <a:bodyPr vert="horz" lIns="71561" tIns="35780" rIns="71561" bIns="3578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звуковая сирена </a:t>
            </a:r>
          </a:p>
        </p:txBody>
      </p:sp>
      <p:sp>
        <p:nvSpPr>
          <p:cNvPr id="85" name="Текст 3"/>
          <p:cNvSpPr txBox="1">
            <a:spLocks/>
          </p:cNvSpPr>
          <p:nvPr/>
        </p:nvSpPr>
        <p:spPr>
          <a:xfrm>
            <a:off x="5595861" y="4572473"/>
            <a:ext cx="2161616" cy="221442"/>
          </a:xfrm>
          <a:prstGeom prst="rect">
            <a:avLst/>
          </a:prstGeom>
        </p:spPr>
        <p:txBody>
          <a:bodyPr vert="horz" lIns="71561" tIns="35780" rIns="71561" bIns="3578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вызов экстренных служб</a:t>
            </a:r>
          </a:p>
        </p:txBody>
      </p:sp>
      <p:sp>
        <p:nvSpPr>
          <p:cNvPr id="86" name="Текст 3"/>
          <p:cNvSpPr txBox="1">
            <a:spLocks/>
          </p:cNvSpPr>
          <p:nvPr/>
        </p:nvSpPr>
        <p:spPr>
          <a:xfrm>
            <a:off x="5591913" y="3859406"/>
            <a:ext cx="2680777" cy="261354"/>
          </a:xfrm>
          <a:prstGeom prst="rect">
            <a:avLst/>
          </a:prstGeom>
        </p:spPr>
        <p:txBody>
          <a:bodyPr vert="horz" lIns="71561" tIns="35780" rIns="71561" bIns="3578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круглосуточная техническая поддержка</a:t>
            </a: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5" y="4574070"/>
            <a:ext cx="345834" cy="21397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19" y="4601730"/>
            <a:ext cx="357361" cy="28428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7" y="3818002"/>
            <a:ext cx="389597" cy="284283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664543" y="2074700"/>
            <a:ext cx="3100714" cy="2107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интеграция подключения по САN-шине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664543" y="2407144"/>
            <a:ext cx="3323224" cy="2107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моментальная постановка в режим «охрана»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664543" y="3210532"/>
            <a:ext cx="891519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ru-RU" sz="900" dirty="0" err="1">
                <a:solidFill>
                  <a:schemeClr val="bg2">
                    <a:lumMod val="25000"/>
                  </a:schemeClr>
                </a:solidFill>
              </a:rPr>
              <a:t>иммобилайзер</a:t>
            </a:r>
            <a:endParaRPr lang="ru-RU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95861" y="2372855"/>
            <a:ext cx="1907823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электромеханический замок капота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589860" y="4207198"/>
            <a:ext cx="1965531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режим «сервис»/«транспортировка»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595861" y="4896370"/>
            <a:ext cx="1651342" cy="210758"/>
          </a:xfrm>
          <a:prstGeom prst="rect">
            <a:avLst/>
          </a:prstGeom>
        </p:spPr>
        <p:txBody>
          <a:bodyPr wrap="non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поиск автомобиля после угона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5592753" y="5272150"/>
            <a:ext cx="3821862" cy="2107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дистанционная постановка/снятие режима «охрана»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595861" y="5522792"/>
            <a:ext cx="3018776" cy="3492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секретная блок-закладка,</a:t>
            </a:r>
            <a:br>
              <a:rPr lang="ru-RU" sz="9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не подключенная к штатной цепи питания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85" y="2406621"/>
            <a:ext cx="300430" cy="24419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20" y="2054975"/>
            <a:ext cx="306961" cy="23379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6" y="5538355"/>
            <a:ext cx="417989" cy="327318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29" y="4864373"/>
            <a:ext cx="261622" cy="315538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30" y="5266739"/>
            <a:ext cx="343821" cy="25605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36" y="2288774"/>
            <a:ext cx="267775" cy="23899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55" y="3153631"/>
            <a:ext cx="323289" cy="2628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12" y="4216563"/>
            <a:ext cx="337657" cy="228603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88" y="1995624"/>
            <a:ext cx="545072" cy="3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e7d195523061f1c0cef09ac28eaae964ec9988a5cce77c8b8C1E4685C6E6B40CD7615480512384A61EE159C6FE0045D14B61E85D0A95589D558B81FFC809322ACC20DC2254D928200A3EA0841B8B1814E3C79D0DF8AF216FB497AA06F6F4B721085BA35F6799E590F516F06AFC91D3DE45A045845BF66CE115A619C1BE5F8BA40CD67ABFF3CFB4F6">
            <a:extLst>
              <a:ext uri="{FF2B5EF4-FFF2-40B4-BE49-F238E27FC236}">
                <a16:creationId xmlns:a16="http://schemas.microsoft.com/office/drawing/2014/main" id="{41CD8E60-CA71-4471-9608-DF3C5F7E2C8A}"/>
              </a:ext>
            </a:extLst>
          </p:cNvPr>
          <p:cNvSpPr txBox="1"/>
          <p:nvPr/>
        </p:nvSpPr>
        <p:spPr>
          <a:xfrm>
            <a:off x="4667348" y="1423643"/>
            <a:ext cx="2763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"/>
              </a:spcBef>
            </a:pPr>
            <a:r>
              <a:rPr lang="ru-RU" altLang="zh-CN" sz="2600" spc="163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  <a:ea typeface="微软雅黑" panose="020B0503020204020204" pitchFamily="34" charset="-122"/>
                <a:cs typeface="Lato" panose="020F0502020204030203" pitchFamily="34" charset="0"/>
              </a:rPr>
              <a:t>МОБИЛЬНОЕ ПРИЛОЖЕНИЕ</a:t>
            </a:r>
            <a:endParaRPr lang="en-US" altLang="zh-CN" sz="2600" spc="163" dirty="0">
              <a:solidFill>
                <a:schemeClr val="accent6"/>
              </a:solidFill>
              <a:latin typeface="Montserrat ExtraBold" panose="00000900000000000000" pitchFamily="50" charset="0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A99A42E-91CE-4EED-AF99-7027F02FFD4B}"/>
              </a:ext>
            </a:extLst>
          </p:cNvPr>
          <p:cNvSpPr/>
          <p:nvPr/>
        </p:nvSpPr>
        <p:spPr>
          <a:xfrm>
            <a:off x="4790427" y="2583583"/>
            <a:ext cx="593765" cy="5937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A99A42E-91CE-4EED-AF99-7027F02FFD4B}"/>
              </a:ext>
            </a:extLst>
          </p:cNvPr>
          <p:cNvSpPr/>
          <p:nvPr/>
        </p:nvSpPr>
        <p:spPr>
          <a:xfrm>
            <a:off x="4790427" y="3344772"/>
            <a:ext cx="593765" cy="5937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2A99A42E-91CE-4EED-AF99-7027F02FFD4B}"/>
              </a:ext>
            </a:extLst>
          </p:cNvPr>
          <p:cNvSpPr/>
          <p:nvPr/>
        </p:nvSpPr>
        <p:spPr>
          <a:xfrm>
            <a:off x="4790427" y="4105961"/>
            <a:ext cx="593765" cy="5937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A99A42E-91CE-4EED-AF99-7027F02FFD4B}"/>
              </a:ext>
            </a:extLst>
          </p:cNvPr>
          <p:cNvSpPr/>
          <p:nvPr/>
        </p:nvSpPr>
        <p:spPr>
          <a:xfrm>
            <a:off x="4790427" y="4867151"/>
            <a:ext cx="593765" cy="5937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/>
              </a:solidFill>
            </a:endParaRPr>
          </a:p>
        </p:txBody>
      </p:sp>
      <p:sp>
        <p:nvSpPr>
          <p:cNvPr id="23" name="Freeform 82"/>
          <p:cNvSpPr>
            <a:spLocks noEditPoints="1"/>
          </p:cNvSpPr>
          <p:nvPr/>
        </p:nvSpPr>
        <p:spPr bwMode="auto">
          <a:xfrm>
            <a:off x="4914372" y="2707528"/>
            <a:ext cx="345873" cy="345873"/>
          </a:xfrm>
          <a:custGeom>
            <a:avLst/>
            <a:gdLst>
              <a:gd name="T0" fmla="*/ 24 w 198"/>
              <a:gd name="T1" fmla="*/ 125 h 198"/>
              <a:gd name="T2" fmla="*/ 25 w 198"/>
              <a:gd name="T3" fmla="*/ 173 h 198"/>
              <a:gd name="T4" fmla="*/ 73 w 198"/>
              <a:gd name="T5" fmla="*/ 173 h 198"/>
              <a:gd name="T6" fmla="*/ 73 w 198"/>
              <a:gd name="T7" fmla="*/ 125 h 198"/>
              <a:gd name="T8" fmla="*/ 73 w 198"/>
              <a:gd name="T9" fmla="*/ 125 h 198"/>
              <a:gd name="T10" fmla="*/ 25 w 198"/>
              <a:gd name="T11" fmla="*/ 125 h 198"/>
              <a:gd name="T12" fmla="*/ 31 w 198"/>
              <a:gd name="T13" fmla="*/ 141 h 198"/>
              <a:gd name="T14" fmla="*/ 22 w 198"/>
              <a:gd name="T15" fmla="*/ 138 h 198"/>
              <a:gd name="T16" fmla="*/ 28 w 198"/>
              <a:gd name="T17" fmla="*/ 129 h 198"/>
              <a:gd name="T18" fmla="*/ 38 w 198"/>
              <a:gd name="T19" fmla="*/ 123 h 198"/>
              <a:gd name="T20" fmla="*/ 41 w 198"/>
              <a:gd name="T21" fmla="*/ 131 h 198"/>
              <a:gd name="T22" fmla="*/ 35 w 198"/>
              <a:gd name="T23" fmla="*/ 135 h 198"/>
              <a:gd name="T24" fmla="*/ 31 w 198"/>
              <a:gd name="T25" fmla="*/ 141 h 198"/>
              <a:gd name="T26" fmla="*/ 68 w 198"/>
              <a:gd name="T27" fmla="*/ 149 h 198"/>
              <a:gd name="T28" fmla="*/ 77 w 198"/>
              <a:gd name="T29" fmla="*/ 149 h 198"/>
              <a:gd name="T30" fmla="*/ 69 w 198"/>
              <a:gd name="T31" fmla="*/ 169 h 198"/>
              <a:gd name="T32" fmla="*/ 44 w 198"/>
              <a:gd name="T33" fmla="*/ 173 h 198"/>
              <a:gd name="T34" fmla="*/ 63 w 198"/>
              <a:gd name="T35" fmla="*/ 163 h 198"/>
              <a:gd name="T36" fmla="*/ 68 w 198"/>
              <a:gd name="T37" fmla="*/ 149 h 198"/>
              <a:gd name="T38" fmla="*/ 109 w 198"/>
              <a:gd name="T39" fmla="*/ 17 h 198"/>
              <a:gd name="T40" fmla="*/ 120 w 198"/>
              <a:gd name="T41" fmla="*/ 7 h 198"/>
              <a:gd name="T42" fmla="*/ 181 w 198"/>
              <a:gd name="T43" fmla="*/ 88 h 198"/>
              <a:gd name="T44" fmla="*/ 148 w 198"/>
              <a:gd name="T45" fmla="*/ 78 h 198"/>
              <a:gd name="T46" fmla="*/ 142 w 198"/>
              <a:gd name="T47" fmla="*/ 113 h 198"/>
              <a:gd name="T48" fmla="*/ 142 w 198"/>
              <a:gd name="T49" fmla="*/ 158 h 198"/>
              <a:gd name="T50" fmla="*/ 127 w 198"/>
              <a:gd name="T51" fmla="*/ 172 h 198"/>
              <a:gd name="T52" fmla="*/ 89 w 198"/>
              <a:gd name="T53" fmla="*/ 177 h 198"/>
              <a:gd name="T54" fmla="*/ 49 w 198"/>
              <a:gd name="T55" fmla="*/ 198 h 198"/>
              <a:gd name="T56" fmla="*/ 0 w 198"/>
              <a:gd name="T57" fmla="*/ 149 h 198"/>
              <a:gd name="T58" fmla="*/ 14 w 198"/>
              <a:gd name="T59" fmla="*/ 114 h 198"/>
              <a:gd name="T60" fmla="*/ 78 w 198"/>
              <a:gd name="T61" fmla="*/ 110 h 198"/>
              <a:gd name="T62" fmla="*/ 100 w 198"/>
              <a:gd name="T63" fmla="*/ 87 h 198"/>
              <a:gd name="T64" fmla="*/ 119 w 198"/>
              <a:gd name="T65" fmla="*/ 49 h 198"/>
              <a:gd name="T66" fmla="*/ 109 w 198"/>
              <a:gd name="T67" fmla="*/ 17 h 198"/>
              <a:gd name="T68" fmla="*/ 93 w 198"/>
              <a:gd name="T69" fmla="*/ 169 h 198"/>
              <a:gd name="T70" fmla="*/ 105 w 198"/>
              <a:gd name="T71" fmla="*/ 172 h 198"/>
              <a:gd name="T72" fmla="*/ 121 w 198"/>
              <a:gd name="T73" fmla="*/ 165 h 198"/>
              <a:gd name="T74" fmla="*/ 142 w 198"/>
              <a:gd name="T75" fmla="*/ 135 h 198"/>
              <a:gd name="T76" fmla="*/ 113 w 198"/>
              <a:gd name="T77" fmla="*/ 96 h 198"/>
              <a:gd name="T78" fmla="*/ 111 w 198"/>
              <a:gd name="T79" fmla="*/ 97 h 198"/>
              <a:gd name="T80" fmla="*/ 98 w 198"/>
              <a:gd name="T81" fmla="*/ 149 h 198"/>
              <a:gd name="T82" fmla="*/ 134 w 198"/>
              <a:gd name="T83" fmla="*/ 42 h 198"/>
              <a:gd name="T84" fmla="*/ 134 w 198"/>
              <a:gd name="T85" fmla="*/ 51 h 198"/>
              <a:gd name="T86" fmla="*/ 130 w 198"/>
              <a:gd name="T87" fmla="*/ 68 h 198"/>
              <a:gd name="T88" fmla="*/ 147 w 198"/>
              <a:gd name="T89" fmla="*/ 64 h 198"/>
              <a:gd name="T90" fmla="*/ 134 w 198"/>
              <a:gd name="T91" fmla="*/ 4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8">
                <a:moveTo>
                  <a:pt x="25" y="125"/>
                </a:moveTo>
                <a:cubicBezTo>
                  <a:pt x="24" y="125"/>
                  <a:pt x="24" y="125"/>
                  <a:pt x="24" y="125"/>
                </a:cubicBezTo>
                <a:cubicBezTo>
                  <a:pt x="18" y="132"/>
                  <a:pt x="15" y="140"/>
                  <a:pt x="15" y="149"/>
                </a:cubicBezTo>
                <a:cubicBezTo>
                  <a:pt x="15" y="158"/>
                  <a:pt x="18" y="167"/>
                  <a:pt x="25" y="173"/>
                </a:cubicBezTo>
                <a:cubicBezTo>
                  <a:pt x="31" y="180"/>
                  <a:pt x="40" y="183"/>
                  <a:pt x="49" y="183"/>
                </a:cubicBezTo>
                <a:cubicBezTo>
                  <a:pt x="57" y="183"/>
                  <a:pt x="66" y="180"/>
                  <a:pt x="73" y="173"/>
                </a:cubicBezTo>
                <a:cubicBezTo>
                  <a:pt x="79" y="167"/>
                  <a:pt x="83" y="158"/>
                  <a:pt x="83" y="149"/>
                </a:cubicBezTo>
                <a:cubicBezTo>
                  <a:pt x="83" y="140"/>
                  <a:pt x="79" y="132"/>
                  <a:pt x="73" y="125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66" y="118"/>
                  <a:pt x="57" y="115"/>
                  <a:pt x="49" y="115"/>
                </a:cubicBezTo>
                <a:cubicBezTo>
                  <a:pt x="40" y="115"/>
                  <a:pt x="31" y="118"/>
                  <a:pt x="25" y="125"/>
                </a:cubicBezTo>
                <a:close/>
                <a:moveTo>
                  <a:pt x="31" y="141"/>
                </a:moveTo>
                <a:cubicBezTo>
                  <a:pt x="31" y="141"/>
                  <a:pt x="31" y="141"/>
                  <a:pt x="31" y="141"/>
                </a:cubicBezTo>
                <a:cubicBezTo>
                  <a:pt x="30" y="144"/>
                  <a:pt x="27" y="145"/>
                  <a:pt x="25" y="144"/>
                </a:cubicBezTo>
                <a:cubicBezTo>
                  <a:pt x="23" y="143"/>
                  <a:pt x="21" y="140"/>
                  <a:pt x="22" y="138"/>
                </a:cubicBezTo>
                <a:cubicBezTo>
                  <a:pt x="23" y="136"/>
                  <a:pt x="24" y="135"/>
                  <a:pt x="25" y="133"/>
                </a:cubicBezTo>
                <a:cubicBezTo>
                  <a:pt x="26" y="132"/>
                  <a:pt x="27" y="130"/>
                  <a:pt x="28" y="129"/>
                </a:cubicBezTo>
                <a:cubicBezTo>
                  <a:pt x="30" y="128"/>
                  <a:pt x="31" y="126"/>
                  <a:pt x="33" y="125"/>
                </a:cubicBezTo>
                <a:cubicBezTo>
                  <a:pt x="34" y="124"/>
                  <a:pt x="36" y="124"/>
                  <a:pt x="38" y="123"/>
                </a:cubicBezTo>
                <a:cubicBezTo>
                  <a:pt x="40" y="122"/>
                  <a:pt x="42" y="123"/>
                  <a:pt x="43" y="125"/>
                </a:cubicBezTo>
                <a:cubicBezTo>
                  <a:pt x="44" y="127"/>
                  <a:pt x="43" y="130"/>
                  <a:pt x="41" y="131"/>
                </a:cubicBezTo>
                <a:cubicBezTo>
                  <a:pt x="40" y="132"/>
                  <a:pt x="39" y="132"/>
                  <a:pt x="38" y="133"/>
                </a:cubicBezTo>
                <a:cubicBezTo>
                  <a:pt x="37" y="133"/>
                  <a:pt x="36" y="134"/>
                  <a:pt x="35" y="135"/>
                </a:cubicBezTo>
                <a:cubicBezTo>
                  <a:pt x="34" y="136"/>
                  <a:pt x="33" y="137"/>
                  <a:pt x="32" y="138"/>
                </a:cubicBezTo>
                <a:cubicBezTo>
                  <a:pt x="32" y="139"/>
                  <a:pt x="31" y="140"/>
                  <a:pt x="31" y="141"/>
                </a:cubicBezTo>
                <a:close/>
                <a:moveTo>
                  <a:pt x="68" y="149"/>
                </a:moveTo>
                <a:cubicBezTo>
                  <a:pt x="68" y="149"/>
                  <a:pt x="68" y="149"/>
                  <a:pt x="68" y="149"/>
                </a:cubicBezTo>
                <a:cubicBezTo>
                  <a:pt x="68" y="147"/>
                  <a:pt x="70" y="145"/>
                  <a:pt x="73" y="145"/>
                </a:cubicBezTo>
                <a:cubicBezTo>
                  <a:pt x="75" y="145"/>
                  <a:pt x="77" y="147"/>
                  <a:pt x="77" y="149"/>
                </a:cubicBezTo>
                <a:cubicBezTo>
                  <a:pt x="77" y="153"/>
                  <a:pt x="76" y="157"/>
                  <a:pt x="75" y="160"/>
                </a:cubicBezTo>
                <a:cubicBezTo>
                  <a:pt x="74" y="163"/>
                  <a:pt x="72" y="167"/>
                  <a:pt x="69" y="169"/>
                </a:cubicBezTo>
                <a:cubicBezTo>
                  <a:pt x="64" y="174"/>
                  <a:pt x="57" y="178"/>
                  <a:pt x="49" y="178"/>
                </a:cubicBezTo>
                <a:cubicBezTo>
                  <a:pt x="46" y="178"/>
                  <a:pt x="44" y="176"/>
                  <a:pt x="44" y="173"/>
                </a:cubicBezTo>
                <a:cubicBezTo>
                  <a:pt x="44" y="171"/>
                  <a:pt x="46" y="169"/>
                  <a:pt x="49" y="169"/>
                </a:cubicBezTo>
                <a:cubicBezTo>
                  <a:pt x="54" y="169"/>
                  <a:pt x="59" y="167"/>
                  <a:pt x="63" y="163"/>
                </a:cubicBezTo>
                <a:cubicBezTo>
                  <a:pt x="64" y="161"/>
                  <a:pt x="66" y="159"/>
                  <a:pt x="67" y="157"/>
                </a:cubicBezTo>
                <a:cubicBezTo>
                  <a:pt x="68" y="154"/>
                  <a:pt x="68" y="152"/>
                  <a:pt x="68" y="149"/>
                </a:cubicBezTo>
                <a:close/>
                <a:moveTo>
                  <a:pt x="109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03" y="10"/>
                  <a:pt x="113" y="0"/>
                  <a:pt x="120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8" y="85"/>
                  <a:pt x="187" y="95"/>
                  <a:pt x="181" y="88"/>
                </a:cubicBezTo>
                <a:cubicBezTo>
                  <a:pt x="172" y="80"/>
                  <a:pt x="161" y="77"/>
                  <a:pt x="149" y="78"/>
                </a:cubicBezTo>
                <a:cubicBezTo>
                  <a:pt x="148" y="78"/>
                  <a:pt x="148" y="78"/>
                  <a:pt x="148" y="78"/>
                </a:cubicBezTo>
                <a:cubicBezTo>
                  <a:pt x="139" y="80"/>
                  <a:pt x="129" y="84"/>
                  <a:pt x="119" y="90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8" y="119"/>
                  <a:pt x="151" y="127"/>
                  <a:pt x="151" y="135"/>
                </a:cubicBezTo>
                <a:cubicBezTo>
                  <a:pt x="151" y="143"/>
                  <a:pt x="148" y="151"/>
                  <a:pt x="142" y="158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1" y="178"/>
                  <a:pt x="113" y="181"/>
                  <a:pt x="105" y="181"/>
                </a:cubicBezTo>
                <a:cubicBezTo>
                  <a:pt x="99" y="181"/>
                  <a:pt x="94" y="180"/>
                  <a:pt x="89" y="177"/>
                </a:cubicBezTo>
                <a:cubicBezTo>
                  <a:pt x="87" y="179"/>
                  <a:pt x="85" y="181"/>
                  <a:pt x="83" y="184"/>
                </a:cubicBezTo>
                <a:cubicBezTo>
                  <a:pt x="74" y="193"/>
                  <a:pt x="61" y="198"/>
                  <a:pt x="49" y="198"/>
                </a:cubicBezTo>
                <a:cubicBezTo>
                  <a:pt x="36" y="198"/>
                  <a:pt x="24" y="193"/>
                  <a:pt x="14" y="184"/>
                </a:cubicBezTo>
                <a:cubicBezTo>
                  <a:pt x="5" y="174"/>
                  <a:pt x="0" y="162"/>
                  <a:pt x="0" y="149"/>
                </a:cubicBezTo>
                <a:cubicBezTo>
                  <a:pt x="0" y="137"/>
                  <a:pt x="5" y="124"/>
                  <a:pt x="14" y="115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24" y="105"/>
                  <a:pt x="36" y="100"/>
                  <a:pt x="49" y="100"/>
                </a:cubicBezTo>
                <a:cubicBezTo>
                  <a:pt x="59" y="100"/>
                  <a:pt x="69" y="103"/>
                  <a:pt x="78" y="110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11" y="76"/>
                  <a:pt x="118" y="62"/>
                  <a:pt x="119" y="49"/>
                </a:cubicBezTo>
                <a:cubicBezTo>
                  <a:pt x="119" y="49"/>
                  <a:pt x="119" y="49"/>
                  <a:pt x="119" y="49"/>
                </a:cubicBezTo>
                <a:cubicBezTo>
                  <a:pt x="121" y="37"/>
                  <a:pt x="118" y="26"/>
                  <a:pt x="110" y="18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09" y="17"/>
                  <a:pt x="109" y="17"/>
                  <a:pt x="109" y="17"/>
                </a:cubicBezTo>
                <a:close/>
                <a:moveTo>
                  <a:pt x="93" y="169"/>
                </a:moveTo>
                <a:cubicBezTo>
                  <a:pt x="93" y="169"/>
                  <a:pt x="93" y="169"/>
                  <a:pt x="93" y="169"/>
                </a:cubicBezTo>
                <a:cubicBezTo>
                  <a:pt x="97" y="171"/>
                  <a:pt x="101" y="172"/>
                  <a:pt x="105" y="172"/>
                </a:cubicBezTo>
                <a:cubicBezTo>
                  <a:pt x="111" y="172"/>
                  <a:pt x="117" y="170"/>
                  <a:pt x="121" y="166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40" y="147"/>
                  <a:pt x="142" y="141"/>
                  <a:pt x="142" y="135"/>
                </a:cubicBezTo>
                <a:cubicBezTo>
                  <a:pt x="142" y="129"/>
                  <a:pt x="140" y="123"/>
                  <a:pt x="135" y="119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94" y="129"/>
                  <a:pt x="98" y="139"/>
                  <a:pt x="98" y="149"/>
                </a:cubicBezTo>
                <a:cubicBezTo>
                  <a:pt x="98" y="156"/>
                  <a:pt x="96" y="163"/>
                  <a:pt x="93" y="169"/>
                </a:cubicBezTo>
                <a:close/>
                <a:moveTo>
                  <a:pt x="134" y="42"/>
                </a:moveTo>
                <a:cubicBezTo>
                  <a:pt x="134" y="42"/>
                  <a:pt x="134" y="42"/>
                  <a:pt x="134" y="42"/>
                </a:cubicBezTo>
                <a:cubicBezTo>
                  <a:pt x="135" y="45"/>
                  <a:pt x="134" y="48"/>
                  <a:pt x="134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3" y="57"/>
                  <a:pt x="132" y="62"/>
                  <a:pt x="130" y="68"/>
                </a:cubicBezTo>
                <a:cubicBezTo>
                  <a:pt x="136" y="66"/>
                  <a:pt x="141" y="64"/>
                  <a:pt x="147" y="64"/>
                </a:cubicBezTo>
                <a:cubicBezTo>
                  <a:pt x="147" y="64"/>
                  <a:pt x="147" y="64"/>
                  <a:pt x="147" y="64"/>
                </a:cubicBezTo>
                <a:cubicBezTo>
                  <a:pt x="150" y="63"/>
                  <a:pt x="153" y="63"/>
                  <a:pt x="156" y="63"/>
                </a:cubicBezTo>
                <a:cubicBezTo>
                  <a:pt x="134" y="42"/>
                  <a:pt x="134" y="42"/>
                  <a:pt x="134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56"/>
          <p:cNvSpPr>
            <a:spLocks noEditPoints="1"/>
          </p:cNvSpPr>
          <p:nvPr/>
        </p:nvSpPr>
        <p:spPr bwMode="auto">
          <a:xfrm>
            <a:off x="4914372" y="5005138"/>
            <a:ext cx="338483" cy="317789"/>
          </a:xfrm>
          <a:custGeom>
            <a:avLst/>
            <a:gdLst>
              <a:gd name="T0" fmla="*/ 108 w 194"/>
              <a:gd name="T1" fmla="*/ 129 h 182"/>
              <a:gd name="T2" fmla="*/ 104 w 194"/>
              <a:gd name="T3" fmla="*/ 26 h 182"/>
              <a:gd name="T4" fmla="*/ 92 w 194"/>
              <a:gd name="T5" fmla="*/ 34 h 182"/>
              <a:gd name="T6" fmla="*/ 88 w 194"/>
              <a:gd name="T7" fmla="*/ 39 h 182"/>
              <a:gd name="T8" fmla="*/ 93 w 194"/>
              <a:gd name="T9" fmla="*/ 49 h 182"/>
              <a:gd name="T10" fmla="*/ 103 w 194"/>
              <a:gd name="T11" fmla="*/ 37 h 182"/>
              <a:gd name="T12" fmla="*/ 104 w 194"/>
              <a:gd name="T13" fmla="*/ 26 h 182"/>
              <a:gd name="T14" fmla="*/ 145 w 194"/>
              <a:gd name="T15" fmla="*/ 59 h 182"/>
              <a:gd name="T16" fmla="*/ 133 w 194"/>
              <a:gd name="T17" fmla="*/ 81 h 182"/>
              <a:gd name="T18" fmla="*/ 126 w 194"/>
              <a:gd name="T19" fmla="*/ 90 h 182"/>
              <a:gd name="T20" fmla="*/ 138 w 194"/>
              <a:gd name="T21" fmla="*/ 89 h 182"/>
              <a:gd name="T22" fmla="*/ 151 w 194"/>
              <a:gd name="T23" fmla="*/ 73 h 182"/>
              <a:gd name="T24" fmla="*/ 154 w 194"/>
              <a:gd name="T25" fmla="*/ 59 h 182"/>
              <a:gd name="T26" fmla="*/ 191 w 194"/>
              <a:gd name="T27" fmla="*/ 122 h 182"/>
              <a:gd name="T28" fmla="*/ 172 w 194"/>
              <a:gd name="T29" fmla="*/ 81 h 182"/>
              <a:gd name="T30" fmla="*/ 172 w 194"/>
              <a:gd name="T31" fmla="*/ 36 h 182"/>
              <a:gd name="T32" fmla="*/ 140 w 194"/>
              <a:gd name="T33" fmla="*/ 5 h 182"/>
              <a:gd name="T34" fmla="*/ 64 w 194"/>
              <a:gd name="T35" fmla="*/ 36 h 182"/>
              <a:gd name="T36" fmla="*/ 59 w 194"/>
              <a:gd name="T37" fmla="*/ 59 h 182"/>
              <a:gd name="T38" fmla="*/ 14 w 194"/>
              <a:gd name="T39" fmla="*/ 70 h 182"/>
              <a:gd name="T40" fmla="*/ 0 w 194"/>
              <a:gd name="T41" fmla="*/ 160 h 182"/>
              <a:gd name="T42" fmla="*/ 9 w 194"/>
              <a:gd name="T43" fmla="*/ 178 h 182"/>
              <a:gd name="T44" fmla="*/ 40 w 194"/>
              <a:gd name="T45" fmla="*/ 178 h 182"/>
              <a:gd name="T46" fmla="*/ 102 w 194"/>
              <a:gd name="T47" fmla="*/ 178 h 182"/>
              <a:gd name="T48" fmla="*/ 132 w 194"/>
              <a:gd name="T49" fmla="*/ 178 h 182"/>
              <a:gd name="T50" fmla="*/ 142 w 194"/>
              <a:gd name="T51" fmla="*/ 160 h 182"/>
              <a:gd name="T52" fmla="*/ 181 w 194"/>
              <a:gd name="T53" fmla="*/ 132 h 182"/>
              <a:gd name="T54" fmla="*/ 27 w 194"/>
              <a:gd name="T55" fmla="*/ 80 h 182"/>
              <a:gd name="T56" fmla="*/ 63 w 194"/>
              <a:gd name="T57" fmla="*/ 80 h 182"/>
              <a:gd name="T58" fmla="*/ 63 w 194"/>
              <a:gd name="T59" fmla="*/ 80 h 182"/>
              <a:gd name="T60" fmla="*/ 63 w 194"/>
              <a:gd name="T61" fmla="*/ 81 h 182"/>
              <a:gd name="T62" fmla="*/ 63 w 194"/>
              <a:gd name="T63" fmla="*/ 81 h 182"/>
              <a:gd name="T64" fmla="*/ 91 w 194"/>
              <a:gd name="T65" fmla="*/ 111 h 182"/>
              <a:gd name="T66" fmla="*/ 92 w 194"/>
              <a:gd name="T67" fmla="*/ 112 h 182"/>
              <a:gd name="T68" fmla="*/ 27 w 194"/>
              <a:gd name="T69" fmla="*/ 80 h 182"/>
              <a:gd name="T70" fmla="*/ 18 w 194"/>
              <a:gd name="T71" fmla="*/ 173 h 182"/>
              <a:gd name="T72" fmla="*/ 31 w 194"/>
              <a:gd name="T73" fmla="*/ 173 h 182"/>
              <a:gd name="T74" fmla="*/ 111 w 194"/>
              <a:gd name="T75" fmla="*/ 173 h 182"/>
              <a:gd name="T76" fmla="*/ 123 w 194"/>
              <a:gd name="T77" fmla="*/ 173 h 182"/>
              <a:gd name="T78" fmla="*/ 15 w 194"/>
              <a:gd name="T79" fmla="*/ 153 h 182"/>
              <a:gd name="T80" fmla="*/ 127 w 194"/>
              <a:gd name="T81" fmla="*/ 153 h 182"/>
              <a:gd name="T82" fmla="*/ 158 w 194"/>
              <a:gd name="T83" fmla="*/ 76 h 182"/>
              <a:gd name="T84" fmla="*/ 87 w 194"/>
              <a:gd name="T85" fmla="*/ 90 h 182"/>
              <a:gd name="T86" fmla="*/ 86 w 194"/>
              <a:gd name="T87" fmla="*/ 89 h 182"/>
              <a:gd name="T88" fmla="*/ 86 w 194"/>
              <a:gd name="T89" fmla="*/ 89 h 182"/>
              <a:gd name="T90" fmla="*/ 85 w 194"/>
              <a:gd name="T91" fmla="*/ 88 h 182"/>
              <a:gd name="T92" fmla="*/ 85 w 194"/>
              <a:gd name="T93" fmla="*/ 88 h 182"/>
              <a:gd name="T94" fmla="*/ 84 w 194"/>
              <a:gd name="T95" fmla="*/ 87 h 182"/>
              <a:gd name="T96" fmla="*/ 78 w 194"/>
              <a:gd name="T97" fmla="*/ 77 h 182"/>
              <a:gd name="T98" fmla="*/ 78 w 194"/>
              <a:gd name="T99" fmla="*/ 77 h 182"/>
              <a:gd name="T100" fmla="*/ 78 w 194"/>
              <a:gd name="T101" fmla="*/ 76 h 182"/>
              <a:gd name="T102" fmla="*/ 77 w 194"/>
              <a:gd name="T103" fmla="*/ 76 h 182"/>
              <a:gd name="T104" fmla="*/ 76 w 194"/>
              <a:gd name="T105" fmla="*/ 71 h 182"/>
              <a:gd name="T106" fmla="*/ 75 w 194"/>
              <a:gd name="T107" fmla="*/ 70 h 182"/>
              <a:gd name="T108" fmla="*/ 74 w 194"/>
              <a:gd name="T109" fmla="*/ 59 h 182"/>
              <a:gd name="T110" fmla="*/ 118 w 194"/>
              <a:gd name="T111" fmla="*/ 15 h 182"/>
              <a:gd name="T112" fmla="*/ 149 w 194"/>
              <a:gd name="T113" fmla="*/ 28 h 182"/>
              <a:gd name="T114" fmla="*/ 162 w 194"/>
              <a:gd name="T115" fmla="*/ 59 h 182"/>
              <a:gd name="T116" fmla="*/ 33 w 194"/>
              <a:gd name="T117" fmla="*/ 144 h 182"/>
              <a:gd name="T118" fmla="*/ 26 w 194"/>
              <a:gd name="T119" fmla="*/ 13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" h="182">
                <a:moveTo>
                  <a:pt x="108" y="144"/>
                </a:moveTo>
                <a:cubicBezTo>
                  <a:pt x="112" y="144"/>
                  <a:pt x="116" y="141"/>
                  <a:pt x="116" y="137"/>
                </a:cubicBezTo>
                <a:cubicBezTo>
                  <a:pt x="116" y="132"/>
                  <a:pt x="112" y="129"/>
                  <a:pt x="108" y="129"/>
                </a:cubicBezTo>
                <a:cubicBezTo>
                  <a:pt x="104" y="129"/>
                  <a:pt x="100" y="132"/>
                  <a:pt x="100" y="137"/>
                </a:cubicBezTo>
                <a:cubicBezTo>
                  <a:pt x="100" y="141"/>
                  <a:pt x="104" y="144"/>
                  <a:pt x="108" y="144"/>
                </a:cubicBezTo>
                <a:close/>
                <a:moveTo>
                  <a:pt x="104" y="26"/>
                </a:moveTo>
                <a:cubicBezTo>
                  <a:pt x="104" y="26"/>
                  <a:pt x="104" y="26"/>
                  <a:pt x="104" y="26"/>
                </a:cubicBezTo>
                <a:cubicBezTo>
                  <a:pt x="102" y="27"/>
                  <a:pt x="100" y="28"/>
                  <a:pt x="98" y="29"/>
                </a:cubicBezTo>
                <a:cubicBezTo>
                  <a:pt x="96" y="31"/>
                  <a:pt x="94" y="32"/>
                  <a:pt x="92" y="34"/>
                </a:cubicBezTo>
                <a:cubicBezTo>
                  <a:pt x="91" y="35"/>
                  <a:pt x="89" y="37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1"/>
                  <a:pt x="86" y="43"/>
                  <a:pt x="85" y="45"/>
                </a:cubicBezTo>
                <a:cubicBezTo>
                  <a:pt x="84" y="47"/>
                  <a:pt x="85" y="50"/>
                  <a:pt x="87" y="51"/>
                </a:cubicBezTo>
                <a:cubicBezTo>
                  <a:pt x="89" y="52"/>
                  <a:pt x="92" y="51"/>
                  <a:pt x="93" y="49"/>
                </a:cubicBezTo>
                <a:cubicBezTo>
                  <a:pt x="94" y="47"/>
                  <a:pt x="95" y="45"/>
                  <a:pt x="95" y="44"/>
                </a:cubicBezTo>
                <a:cubicBezTo>
                  <a:pt x="96" y="42"/>
                  <a:pt x="98" y="41"/>
                  <a:pt x="99" y="40"/>
                </a:cubicBezTo>
                <a:cubicBezTo>
                  <a:pt x="100" y="39"/>
                  <a:pt x="101" y="38"/>
                  <a:pt x="103" y="37"/>
                </a:cubicBezTo>
                <a:cubicBezTo>
                  <a:pt x="104" y="36"/>
                  <a:pt x="106" y="35"/>
                  <a:pt x="107" y="34"/>
                </a:cubicBezTo>
                <a:cubicBezTo>
                  <a:pt x="110" y="33"/>
                  <a:pt x="111" y="31"/>
                  <a:pt x="110" y="28"/>
                </a:cubicBezTo>
                <a:cubicBezTo>
                  <a:pt x="109" y="26"/>
                  <a:pt x="106" y="25"/>
                  <a:pt x="104" y="26"/>
                </a:cubicBezTo>
                <a:close/>
                <a:moveTo>
                  <a:pt x="149" y="55"/>
                </a:moveTo>
                <a:cubicBezTo>
                  <a:pt x="149" y="55"/>
                  <a:pt x="149" y="55"/>
                  <a:pt x="149" y="55"/>
                </a:cubicBezTo>
                <a:cubicBezTo>
                  <a:pt x="147" y="55"/>
                  <a:pt x="145" y="57"/>
                  <a:pt x="145" y="59"/>
                </a:cubicBezTo>
                <a:cubicBezTo>
                  <a:pt x="145" y="61"/>
                  <a:pt x="145" y="63"/>
                  <a:pt x="144" y="64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3" y="71"/>
                  <a:pt x="139" y="77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1" y="82"/>
                  <a:pt x="130" y="83"/>
                  <a:pt x="128" y="84"/>
                </a:cubicBezTo>
                <a:cubicBezTo>
                  <a:pt x="126" y="85"/>
                  <a:pt x="125" y="87"/>
                  <a:pt x="126" y="90"/>
                </a:cubicBezTo>
                <a:cubicBezTo>
                  <a:pt x="127" y="92"/>
                  <a:pt x="130" y="93"/>
                  <a:pt x="132" y="92"/>
                </a:cubicBezTo>
                <a:cubicBezTo>
                  <a:pt x="134" y="91"/>
                  <a:pt x="136" y="90"/>
                  <a:pt x="138" y="89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4" y="85"/>
                  <a:pt x="148" y="79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2" y="71"/>
                  <a:pt x="152" y="69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3" y="64"/>
                  <a:pt x="154" y="61"/>
                  <a:pt x="154" y="59"/>
                </a:cubicBezTo>
                <a:cubicBezTo>
                  <a:pt x="154" y="57"/>
                  <a:pt x="152" y="55"/>
                  <a:pt x="149" y="55"/>
                </a:cubicBezTo>
                <a:close/>
                <a:moveTo>
                  <a:pt x="191" y="122"/>
                </a:moveTo>
                <a:cubicBezTo>
                  <a:pt x="191" y="122"/>
                  <a:pt x="191" y="122"/>
                  <a:pt x="191" y="122"/>
                </a:cubicBezTo>
                <a:cubicBezTo>
                  <a:pt x="164" y="95"/>
                  <a:pt x="164" y="95"/>
                  <a:pt x="164" y="95"/>
                </a:cubicBezTo>
                <a:cubicBezTo>
                  <a:pt x="167" y="91"/>
                  <a:pt x="170" y="86"/>
                  <a:pt x="172" y="81"/>
                </a:cubicBezTo>
                <a:cubicBezTo>
                  <a:pt x="172" y="81"/>
                  <a:pt x="172" y="81"/>
                  <a:pt x="172" y="81"/>
                </a:cubicBezTo>
                <a:cubicBezTo>
                  <a:pt x="175" y="74"/>
                  <a:pt x="177" y="67"/>
                  <a:pt x="177" y="59"/>
                </a:cubicBezTo>
                <a:cubicBezTo>
                  <a:pt x="177" y="51"/>
                  <a:pt x="175" y="44"/>
                  <a:pt x="172" y="37"/>
                </a:cubicBezTo>
                <a:cubicBezTo>
                  <a:pt x="172" y="36"/>
                  <a:pt x="172" y="36"/>
                  <a:pt x="172" y="36"/>
                </a:cubicBezTo>
                <a:cubicBezTo>
                  <a:pt x="169" y="29"/>
                  <a:pt x="165" y="23"/>
                  <a:pt x="159" y="17"/>
                </a:cubicBezTo>
                <a:cubicBezTo>
                  <a:pt x="154" y="12"/>
                  <a:pt x="147" y="8"/>
                  <a:pt x="140" y="5"/>
                </a:cubicBezTo>
                <a:cubicBezTo>
                  <a:pt x="140" y="5"/>
                  <a:pt x="140" y="5"/>
                  <a:pt x="140" y="5"/>
                </a:cubicBezTo>
                <a:cubicBezTo>
                  <a:pt x="133" y="2"/>
                  <a:pt x="126" y="0"/>
                  <a:pt x="118" y="0"/>
                </a:cubicBezTo>
                <a:cubicBezTo>
                  <a:pt x="102" y="0"/>
                  <a:pt x="87" y="7"/>
                  <a:pt x="76" y="17"/>
                </a:cubicBezTo>
                <a:cubicBezTo>
                  <a:pt x="71" y="23"/>
                  <a:pt x="67" y="29"/>
                  <a:pt x="6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1" y="44"/>
                  <a:pt x="59" y="51"/>
                  <a:pt x="59" y="59"/>
                </a:cubicBezTo>
                <a:cubicBezTo>
                  <a:pt x="59" y="61"/>
                  <a:pt x="59" y="63"/>
                  <a:pt x="59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8" y="65"/>
                  <a:pt x="15" y="67"/>
                  <a:pt x="14" y="7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4"/>
                  <a:pt x="3" y="168"/>
                  <a:pt x="7" y="168"/>
                </a:cubicBezTo>
                <a:cubicBezTo>
                  <a:pt x="9" y="168"/>
                  <a:pt x="9" y="168"/>
                  <a:pt x="9" y="168"/>
                </a:cubicBezTo>
                <a:cubicBezTo>
                  <a:pt x="9" y="178"/>
                  <a:pt x="9" y="178"/>
                  <a:pt x="9" y="178"/>
                </a:cubicBezTo>
                <a:cubicBezTo>
                  <a:pt x="9" y="180"/>
                  <a:pt x="11" y="182"/>
                  <a:pt x="14" y="182"/>
                </a:cubicBezTo>
                <a:cubicBezTo>
                  <a:pt x="35" y="182"/>
                  <a:pt x="35" y="182"/>
                  <a:pt x="35" y="182"/>
                </a:cubicBezTo>
                <a:cubicBezTo>
                  <a:pt x="38" y="182"/>
                  <a:pt x="40" y="180"/>
                  <a:pt x="40" y="17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80"/>
                  <a:pt x="104" y="182"/>
                  <a:pt x="106" y="182"/>
                </a:cubicBezTo>
                <a:cubicBezTo>
                  <a:pt x="128" y="182"/>
                  <a:pt x="128" y="182"/>
                  <a:pt x="128" y="182"/>
                </a:cubicBezTo>
                <a:cubicBezTo>
                  <a:pt x="130" y="182"/>
                  <a:pt x="132" y="180"/>
                  <a:pt x="132" y="178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4" y="168"/>
                  <a:pt x="134" y="168"/>
                  <a:pt x="134" y="168"/>
                </a:cubicBezTo>
                <a:cubicBezTo>
                  <a:pt x="138" y="168"/>
                  <a:pt x="142" y="164"/>
                  <a:pt x="142" y="160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6" y="111"/>
                  <a:pt x="150" y="108"/>
                  <a:pt x="154" y="105"/>
                </a:cubicBezTo>
                <a:cubicBezTo>
                  <a:pt x="181" y="132"/>
                  <a:pt x="181" y="132"/>
                  <a:pt x="181" y="132"/>
                </a:cubicBezTo>
                <a:cubicBezTo>
                  <a:pt x="184" y="135"/>
                  <a:pt x="188" y="135"/>
                  <a:pt x="191" y="132"/>
                </a:cubicBezTo>
                <a:cubicBezTo>
                  <a:pt x="194" y="129"/>
                  <a:pt x="194" y="125"/>
                  <a:pt x="191" y="122"/>
                </a:cubicBezTo>
                <a:close/>
                <a:moveTo>
                  <a:pt x="27" y="80"/>
                </a:moveTo>
                <a:cubicBezTo>
                  <a:pt x="27" y="80"/>
                  <a:pt x="27" y="80"/>
                  <a:pt x="27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9" y="93"/>
                  <a:pt x="79" y="105"/>
                  <a:pt x="91" y="111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17" y="112"/>
                  <a:pt x="17" y="112"/>
                  <a:pt x="17" y="112"/>
                </a:cubicBezTo>
                <a:cubicBezTo>
                  <a:pt x="27" y="80"/>
                  <a:pt x="27" y="80"/>
                  <a:pt x="27" y="80"/>
                </a:cubicBezTo>
                <a:close/>
                <a:moveTo>
                  <a:pt x="31" y="173"/>
                </a:moveTo>
                <a:cubicBezTo>
                  <a:pt x="31" y="173"/>
                  <a:pt x="31" y="173"/>
                  <a:pt x="31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31" y="173"/>
                  <a:pt x="31" y="173"/>
                  <a:pt x="31" y="173"/>
                </a:cubicBezTo>
                <a:close/>
                <a:moveTo>
                  <a:pt x="123" y="173"/>
                </a:moveTo>
                <a:cubicBezTo>
                  <a:pt x="123" y="173"/>
                  <a:pt x="123" y="173"/>
                  <a:pt x="123" y="173"/>
                </a:cubicBezTo>
                <a:cubicBezTo>
                  <a:pt x="111" y="173"/>
                  <a:pt x="111" y="173"/>
                  <a:pt x="111" y="173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23" y="168"/>
                  <a:pt x="123" y="168"/>
                  <a:pt x="123" y="168"/>
                </a:cubicBezTo>
                <a:cubicBezTo>
                  <a:pt x="123" y="173"/>
                  <a:pt x="123" y="173"/>
                  <a:pt x="123" y="173"/>
                </a:cubicBezTo>
                <a:close/>
                <a:moveTo>
                  <a:pt x="127" y="153"/>
                </a:moveTo>
                <a:cubicBezTo>
                  <a:pt x="127" y="153"/>
                  <a:pt x="127" y="153"/>
                  <a:pt x="127" y="153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53"/>
                  <a:pt x="127" y="153"/>
                  <a:pt x="127" y="153"/>
                </a:cubicBezTo>
                <a:close/>
                <a:moveTo>
                  <a:pt x="158" y="76"/>
                </a:moveTo>
                <a:cubicBezTo>
                  <a:pt x="158" y="76"/>
                  <a:pt x="158" y="76"/>
                  <a:pt x="158" y="76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155" y="84"/>
                  <a:pt x="149" y="91"/>
                  <a:pt x="142" y="95"/>
                </a:cubicBezTo>
                <a:cubicBezTo>
                  <a:pt x="130" y="103"/>
                  <a:pt x="115" y="105"/>
                  <a:pt x="101" y="100"/>
                </a:cubicBezTo>
                <a:cubicBezTo>
                  <a:pt x="96" y="97"/>
                  <a:pt x="91" y="94"/>
                  <a:pt x="87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87"/>
                  <a:pt x="84" y="87"/>
                  <a:pt x="84" y="87"/>
                </a:cubicBezTo>
                <a:cubicBezTo>
                  <a:pt x="82" y="84"/>
                  <a:pt x="80" y="81"/>
                  <a:pt x="78" y="78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4"/>
                  <a:pt x="76" y="73"/>
                  <a:pt x="76" y="71"/>
                </a:cubicBezTo>
                <a:cubicBezTo>
                  <a:pt x="75" y="70"/>
                  <a:pt x="75" y="70"/>
                  <a:pt x="75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66"/>
                  <a:pt x="74" y="63"/>
                  <a:pt x="74" y="59"/>
                </a:cubicBezTo>
                <a:cubicBezTo>
                  <a:pt x="74" y="53"/>
                  <a:pt x="75" y="47"/>
                  <a:pt x="77" y="42"/>
                </a:cubicBezTo>
                <a:cubicBezTo>
                  <a:pt x="79" y="37"/>
                  <a:pt x="83" y="32"/>
                  <a:pt x="87" y="28"/>
                </a:cubicBezTo>
                <a:cubicBezTo>
                  <a:pt x="95" y="20"/>
                  <a:pt x="106" y="15"/>
                  <a:pt x="118" y="15"/>
                </a:cubicBezTo>
                <a:cubicBezTo>
                  <a:pt x="124" y="15"/>
                  <a:pt x="129" y="16"/>
                  <a:pt x="135" y="18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40" y="21"/>
                  <a:pt x="145" y="24"/>
                  <a:pt x="149" y="28"/>
                </a:cubicBezTo>
                <a:cubicBezTo>
                  <a:pt x="153" y="32"/>
                  <a:pt x="156" y="37"/>
                  <a:pt x="158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61" y="48"/>
                  <a:pt x="162" y="53"/>
                  <a:pt x="162" y="59"/>
                </a:cubicBezTo>
                <a:cubicBezTo>
                  <a:pt x="162" y="65"/>
                  <a:pt x="160" y="71"/>
                  <a:pt x="158" y="76"/>
                </a:cubicBezTo>
                <a:close/>
                <a:moveTo>
                  <a:pt x="33" y="144"/>
                </a:moveTo>
                <a:cubicBezTo>
                  <a:pt x="33" y="144"/>
                  <a:pt x="33" y="144"/>
                  <a:pt x="33" y="144"/>
                </a:cubicBezTo>
                <a:cubicBezTo>
                  <a:pt x="38" y="144"/>
                  <a:pt x="41" y="141"/>
                  <a:pt x="41" y="137"/>
                </a:cubicBezTo>
                <a:cubicBezTo>
                  <a:pt x="41" y="132"/>
                  <a:pt x="38" y="129"/>
                  <a:pt x="33" y="129"/>
                </a:cubicBezTo>
                <a:cubicBezTo>
                  <a:pt x="29" y="129"/>
                  <a:pt x="26" y="132"/>
                  <a:pt x="26" y="137"/>
                </a:cubicBezTo>
                <a:cubicBezTo>
                  <a:pt x="26" y="141"/>
                  <a:pt x="29" y="144"/>
                  <a:pt x="33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08" y="1303083"/>
            <a:ext cx="2362200" cy="481965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508137" y="2738117"/>
            <a:ext cx="298257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КНОПКА ТРЕВОЖНОЙ СИГНАЛИЗАЦИИ</a:t>
            </a:r>
            <a:endParaRPr lang="ru-RU" sz="1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13031" y="3499307"/>
            <a:ext cx="298257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УПРАВЛЕНИЕ РЕЖИМОМ ОХРАНА</a:t>
            </a:r>
            <a:endParaRPr lang="ru-RU" sz="1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08137" y="4267612"/>
            <a:ext cx="298257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УДАЛЕННАЯ БЛОКИРОВКА ДВИГАТЕЛЯ</a:t>
            </a:r>
            <a:endParaRPr lang="ru-RU" sz="1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08137" y="5028802"/>
            <a:ext cx="2982570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ПОЛУЧЕНИЕ ИНФОРМАЦИИ ОБ АВТОМОБИЛЕ</a:t>
            </a:r>
            <a:endParaRPr lang="ru-RU" sz="1000" dirty="0"/>
          </a:p>
        </p:txBody>
      </p:sp>
      <p:sp>
        <p:nvSpPr>
          <p:cNvPr id="38" name="Freeform 58"/>
          <p:cNvSpPr>
            <a:spLocks noEditPoints="1"/>
          </p:cNvSpPr>
          <p:nvPr/>
        </p:nvSpPr>
        <p:spPr bwMode="auto">
          <a:xfrm>
            <a:off x="4939499" y="3472043"/>
            <a:ext cx="288227" cy="339222"/>
          </a:xfrm>
          <a:custGeom>
            <a:avLst/>
            <a:gdLst>
              <a:gd name="T0" fmla="*/ 59 w 165"/>
              <a:gd name="T1" fmla="*/ 36 h 194"/>
              <a:gd name="T2" fmla="*/ 36 w 165"/>
              <a:gd name="T3" fmla="*/ 36 h 194"/>
              <a:gd name="T4" fmla="*/ 28 w 165"/>
              <a:gd name="T5" fmla="*/ 55 h 194"/>
              <a:gd name="T6" fmla="*/ 63 w 165"/>
              <a:gd name="T7" fmla="*/ 77 h 194"/>
              <a:gd name="T8" fmla="*/ 64 w 165"/>
              <a:gd name="T9" fmla="*/ 51 h 194"/>
              <a:gd name="T10" fmla="*/ 42 w 165"/>
              <a:gd name="T11" fmla="*/ 42 h 194"/>
              <a:gd name="T12" fmla="*/ 53 w 165"/>
              <a:gd name="T13" fmla="*/ 42 h 194"/>
              <a:gd name="T14" fmla="*/ 40 w 165"/>
              <a:gd name="T15" fmla="*/ 50 h 194"/>
              <a:gd name="T16" fmla="*/ 58 w 165"/>
              <a:gd name="T17" fmla="*/ 69 h 194"/>
              <a:gd name="T18" fmla="*/ 58 w 165"/>
              <a:gd name="T19" fmla="*/ 59 h 194"/>
              <a:gd name="T20" fmla="*/ 154 w 165"/>
              <a:gd name="T21" fmla="*/ 11 h 194"/>
              <a:gd name="T22" fmla="*/ 11 w 165"/>
              <a:gd name="T23" fmla="*/ 11 h 194"/>
              <a:gd name="T24" fmla="*/ 11 w 165"/>
              <a:gd name="T25" fmla="*/ 183 h 194"/>
              <a:gd name="T26" fmla="*/ 154 w 165"/>
              <a:gd name="T27" fmla="*/ 183 h 194"/>
              <a:gd name="T28" fmla="*/ 154 w 165"/>
              <a:gd name="T29" fmla="*/ 11 h 194"/>
              <a:gd name="T30" fmla="*/ 22 w 165"/>
              <a:gd name="T31" fmla="*/ 22 h 194"/>
              <a:gd name="T32" fmla="*/ 78 w 165"/>
              <a:gd name="T33" fmla="*/ 93 h 194"/>
              <a:gd name="T34" fmla="*/ 150 w 165"/>
              <a:gd name="T35" fmla="*/ 156 h 194"/>
              <a:gd name="T36" fmla="*/ 127 w 165"/>
              <a:gd name="T37" fmla="*/ 179 h 194"/>
              <a:gd name="T38" fmla="*/ 15 w 165"/>
              <a:gd name="T39" fmla="*/ 156 h 194"/>
              <a:gd name="T40" fmla="*/ 150 w 165"/>
              <a:gd name="T41" fmla="*/ 156 h 194"/>
              <a:gd name="T42" fmla="*/ 87 w 165"/>
              <a:gd name="T43" fmla="*/ 93 h 194"/>
              <a:gd name="T44" fmla="*/ 143 w 165"/>
              <a:gd name="T45" fmla="*/ 22 h 194"/>
              <a:gd name="T46" fmla="*/ 133 w 165"/>
              <a:gd name="T47" fmla="*/ 50 h 194"/>
              <a:gd name="T48" fmla="*/ 110 w 165"/>
              <a:gd name="T49" fmla="*/ 48 h 194"/>
              <a:gd name="T50" fmla="*/ 123 w 165"/>
              <a:gd name="T51" fmla="*/ 42 h 194"/>
              <a:gd name="T52" fmla="*/ 129 w 165"/>
              <a:gd name="T53" fmla="*/ 36 h 194"/>
              <a:gd name="T54" fmla="*/ 106 w 165"/>
              <a:gd name="T55" fmla="*/ 36 h 194"/>
              <a:gd name="T56" fmla="*/ 101 w 165"/>
              <a:gd name="T57" fmla="*/ 51 h 194"/>
              <a:gd name="T58" fmla="*/ 103 w 165"/>
              <a:gd name="T59" fmla="*/ 77 h 194"/>
              <a:gd name="T60" fmla="*/ 137 w 165"/>
              <a:gd name="T61" fmla="*/ 55 h 194"/>
              <a:gd name="T62" fmla="*/ 128 w 165"/>
              <a:gd name="T63" fmla="*/ 69 h 194"/>
              <a:gd name="T64" fmla="*/ 128 w 165"/>
              <a:gd name="T65" fmla="*/ 59 h 194"/>
              <a:gd name="T66" fmla="*/ 44 w 165"/>
              <a:gd name="T67" fmla="*/ 170 h 194"/>
              <a:gd name="T68" fmla="*/ 121 w 165"/>
              <a:gd name="T69" fmla="*/ 170 h 194"/>
              <a:gd name="T70" fmla="*/ 121 w 165"/>
              <a:gd name="T71" fmla="*/ 150 h 194"/>
              <a:gd name="T72" fmla="*/ 54 w 165"/>
              <a:gd name="T73" fmla="*/ 146 h 194"/>
              <a:gd name="T74" fmla="*/ 40 w 165"/>
              <a:gd name="T75" fmla="*/ 160 h 194"/>
              <a:gd name="T76" fmla="*/ 51 w 165"/>
              <a:gd name="T77" fmla="*/ 156 h 194"/>
              <a:gd name="T78" fmla="*/ 54 w 165"/>
              <a:gd name="T79" fmla="*/ 155 h 194"/>
              <a:gd name="T80" fmla="*/ 115 w 165"/>
              <a:gd name="T81" fmla="*/ 156 h 194"/>
              <a:gd name="T82" fmla="*/ 111 w 165"/>
              <a:gd name="T83" fmla="*/ 165 h 194"/>
              <a:gd name="T84" fmla="*/ 50 w 165"/>
              <a:gd name="T85" fmla="*/ 16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5" h="194">
                <a:moveTo>
                  <a:pt x="64" y="51"/>
                </a:moveTo>
                <a:cubicBezTo>
                  <a:pt x="64" y="48"/>
                  <a:pt x="64" y="48"/>
                  <a:pt x="64" y="48"/>
                </a:cubicBezTo>
                <a:cubicBezTo>
                  <a:pt x="64" y="43"/>
                  <a:pt x="62" y="39"/>
                  <a:pt x="59" y="36"/>
                </a:cubicBezTo>
                <a:cubicBezTo>
                  <a:pt x="56" y="33"/>
                  <a:pt x="52" y="31"/>
                  <a:pt x="48" y="31"/>
                </a:cubicBezTo>
                <a:cubicBezTo>
                  <a:pt x="43" y="31"/>
                  <a:pt x="39" y="33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9"/>
                  <a:pt x="31" y="43"/>
                  <a:pt x="31" y="48"/>
                </a:cubicBezTo>
                <a:cubicBezTo>
                  <a:pt x="31" y="51"/>
                  <a:pt x="31" y="51"/>
                  <a:pt x="31" y="51"/>
                </a:cubicBezTo>
                <a:cubicBezTo>
                  <a:pt x="29" y="51"/>
                  <a:pt x="28" y="53"/>
                  <a:pt x="28" y="55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5"/>
                  <a:pt x="30" y="77"/>
                  <a:pt x="33" y="77"/>
                </a:cubicBezTo>
                <a:cubicBezTo>
                  <a:pt x="63" y="77"/>
                  <a:pt x="63" y="77"/>
                  <a:pt x="63" y="77"/>
                </a:cubicBezTo>
                <a:cubicBezTo>
                  <a:pt x="65" y="77"/>
                  <a:pt x="67" y="75"/>
                  <a:pt x="67" y="73"/>
                </a:cubicBezTo>
                <a:cubicBezTo>
                  <a:pt x="67" y="55"/>
                  <a:pt x="67" y="55"/>
                  <a:pt x="67" y="55"/>
                </a:cubicBezTo>
                <a:cubicBezTo>
                  <a:pt x="67" y="53"/>
                  <a:pt x="66" y="51"/>
                  <a:pt x="64" y="51"/>
                </a:cubicBezTo>
                <a:close/>
                <a:moveTo>
                  <a:pt x="40" y="48"/>
                </a:moveTo>
                <a:cubicBezTo>
                  <a:pt x="40" y="48"/>
                  <a:pt x="40" y="48"/>
                  <a:pt x="40" y="48"/>
                </a:cubicBezTo>
                <a:cubicBezTo>
                  <a:pt x="40" y="46"/>
                  <a:pt x="41" y="44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4" y="41"/>
                  <a:pt x="45" y="40"/>
                  <a:pt x="48" y="40"/>
                </a:cubicBezTo>
                <a:cubicBezTo>
                  <a:pt x="50" y="40"/>
                  <a:pt x="52" y="41"/>
                  <a:pt x="53" y="42"/>
                </a:cubicBezTo>
                <a:cubicBezTo>
                  <a:pt x="54" y="44"/>
                  <a:pt x="55" y="46"/>
                  <a:pt x="55" y="48"/>
                </a:cubicBezTo>
                <a:cubicBezTo>
                  <a:pt x="55" y="50"/>
                  <a:pt x="55" y="50"/>
                  <a:pt x="55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48"/>
                  <a:pt x="40" y="48"/>
                  <a:pt x="40" y="48"/>
                </a:cubicBezTo>
                <a:close/>
                <a:moveTo>
                  <a:pt x="58" y="69"/>
                </a:moveTo>
                <a:cubicBezTo>
                  <a:pt x="58" y="69"/>
                  <a:pt x="58" y="69"/>
                  <a:pt x="58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59"/>
                  <a:pt x="37" y="59"/>
                  <a:pt x="3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69"/>
                  <a:pt x="58" y="69"/>
                  <a:pt x="58" y="69"/>
                </a:cubicBezTo>
                <a:close/>
                <a:moveTo>
                  <a:pt x="154" y="11"/>
                </a:moveTo>
                <a:cubicBezTo>
                  <a:pt x="154" y="11"/>
                  <a:pt x="154" y="11"/>
                  <a:pt x="154" y="11"/>
                </a:cubicBezTo>
                <a:cubicBezTo>
                  <a:pt x="147" y="4"/>
                  <a:pt x="137" y="0"/>
                  <a:pt x="127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8" y="4"/>
                  <a:pt x="11" y="11"/>
                </a:cubicBezTo>
                <a:cubicBezTo>
                  <a:pt x="5" y="18"/>
                  <a:pt x="0" y="28"/>
                  <a:pt x="0" y="38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5" y="176"/>
                  <a:pt x="11" y="183"/>
                </a:cubicBezTo>
                <a:cubicBezTo>
                  <a:pt x="18" y="189"/>
                  <a:pt x="28" y="194"/>
                  <a:pt x="38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37" y="194"/>
                  <a:pt x="147" y="189"/>
                  <a:pt x="154" y="183"/>
                </a:cubicBezTo>
                <a:cubicBezTo>
                  <a:pt x="161" y="176"/>
                  <a:pt x="165" y="166"/>
                  <a:pt x="165" y="15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28"/>
                  <a:pt x="161" y="18"/>
                  <a:pt x="154" y="11"/>
                </a:cubicBezTo>
                <a:close/>
                <a:moveTo>
                  <a:pt x="15" y="38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2"/>
                  <a:pt x="18" y="26"/>
                  <a:pt x="22" y="22"/>
                </a:cubicBezTo>
                <a:cubicBezTo>
                  <a:pt x="26" y="18"/>
                  <a:pt x="32" y="15"/>
                  <a:pt x="38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93"/>
                  <a:pt x="78" y="93"/>
                  <a:pt x="78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38"/>
                  <a:pt x="15" y="38"/>
                  <a:pt x="15" y="38"/>
                </a:cubicBezTo>
                <a:close/>
                <a:moveTo>
                  <a:pt x="150" y="156"/>
                </a:moveTo>
                <a:cubicBezTo>
                  <a:pt x="150" y="156"/>
                  <a:pt x="150" y="156"/>
                  <a:pt x="150" y="156"/>
                </a:cubicBezTo>
                <a:cubicBezTo>
                  <a:pt x="150" y="162"/>
                  <a:pt x="147" y="168"/>
                  <a:pt x="143" y="172"/>
                </a:cubicBezTo>
                <a:cubicBezTo>
                  <a:pt x="139" y="176"/>
                  <a:pt x="133" y="179"/>
                  <a:pt x="127" y="179"/>
                </a:cubicBezTo>
                <a:cubicBezTo>
                  <a:pt x="38" y="179"/>
                  <a:pt x="38" y="179"/>
                  <a:pt x="38" y="179"/>
                </a:cubicBezTo>
                <a:cubicBezTo>
                  <a:pt x="32" y="179"/>
                  <a:pt x="26" y="176"/>
                  <a:pt x="22" y="172"/>
                </a:cubicBezTo>
                <a:cubicBezTo>
                  <a:pt x="18" y="168"/>
                  <a:pt x="15" y="162"/>
                  <a:pt x="15" y="156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0" y="101"/>
                  <a:pt x="150" y="101"/>
                  <a:pt x="150" y="101"/>
                </a:cubicBezTo>
                <a:cubicBezTo>
                  <a:pt x="150" y="156"/>
                  <a:pt x="150" y="156"/>
                  <a:pt x="150" y="156"/>
                </a:cubicBezTo>
                <a:close/>
                <a:moveTo>
                  <a:pt x="150" y="93"/>
                </a:moveTo>
                <a:cubicBezTo>
                  <a:pt x="150" y="93"/>
                  <a:pt x="150" y="93"/>
                  <a:pt x="150" y="9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15"/>
                  <a:pt x="87" y="15"/>
                  <a:pt x="8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33" y="15"/>
                  <a:pt x="139" y="18"/>
                  <a:pt x="143" y="22"/>
                </a:cubicBezTo>
                <a:cubicBezTo>
                  <a:pt x="147" y="26"/>
                  <a:pt x="150" y="32"/>
                  <a:pt x="150" y="38"/>
                </a:cubicBezTo>
                <a:cubicBezTo>
                  <a:pt x="150" y="93"/>
                  <a:pt x="150" y="93"/>
                  <a:pt x="150" y="93"/>
                </a:cubicBezTo>
                <a:close/>
                <a:moveTo>
                  <a:pt x="133" y="50"/>
                </a:moveTo>
                <a:cubicBezTo>
                  <a:pt x="133" y="50"/>
                  <a:pt x="133" y="50"/>
                  <a:pt x="133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46"/>
                  <a:pt x="111" y="44"/>
                  <a:pt x="112" y="42"/>
                </a:cubicBezTo>
                <a:cubicBezTo>
                  <a:pt x="114" y="41"/>
                  <a:pt x="116" y="40"/>
                  <a:pt x="118" y="40"/>
                </a:cubicBezTo>
                <a:cubicBezTo>
                  <a:pt x="119" y="40"/>
                  <a:pt x="121" y="41"/>
                  <a:pt x="123" y="42"/>
                </a:cubicBezTo>
                <a:cubicBezTo>
                  <a:pt x="123" y="42"/>
                  <a:pt x="123" y="42"/>
                  <a:pt x="123" y="42"/>
                </a:cubicBezTo>
                <a:cubicBezTo>
                  <a:pt x="125" y="44"/>
                  <a:pt x="127" y="44"/>
                  <a:pt x="129" y="42"/>
                </a:cubicBezTo>
                <a:cubicBezTo>
                  <a:pt x="131" y="41"/>
                  <a:pt x="131" y="38"/>
                  <a:pt x="129" y="36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6" y="33"/>
                  <a:pt x="122" y="31"/>
                  <a:pt x="118" y="31"/>
                </a:cubicBezTo>
                <a:cubicBezTo>
                  <a:pt x="113" y="31"/>
                  <a:pt x="109" y="33"/>
                  <a:pt x="106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3" y="39"/>
                  <a:pt x="101" y="43"/>
                  <a:pt x="101" y="48"/>
                </a:cubicBezTo>
                <a:cubicBezTo>
                  <a:pt x="101" y="51"/>
                  <a:pt x="101" y="51"/>
                  <a:pt x="101" y="51"/>
                </a:cubicBezTo>
                <a:cubicBezTo>
                  <a:pt x="99" y="51"/>
                  <a:pt x="98" y="53"/>
                  <a:pt x="98" y="55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5"/>
                  <a:pt x="100" y="77"/>
                  <a:pt x="103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5" y="77"/>
                  <a:pt x="137" y="75"/>
                  <a:pt x="137" y="73"/>
                </a:cubicBezTo>
                <a:cubicBezTo>
                  <a:pt x="137" y="55"/>
                  <a:pt x="137" y="55"/>
                  <a:pt x="137" y="55"/>
                </a:cubicBezTo>
                <a:cubicBezTo>
                  <a:pt x="137" y="52"/>
                  <a:pt x="135" y="50"/>
                  <a:pt x="133" y="50"/>
                </a:cubicBezTo>
                <a:close/>
                <a:moveTo>
                  <a:pt x="128" y="69"/>
                </a:moveTo>
                <a:cubicBezTo>
                  <a:pt x="128" y="69"/>
                  <a:pt x="128" y="69"/>
                  <a:pt x="128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9"/>
                  <a:pt x="128" y="69"/>
                  <a:pt x="128" y="69"/>
                </a:cubicBezTo>
                <a:close/>
                <a:moveTo>
                  <a:pt x="44" y="170"/>
                </a:moveTo>
                <a:cubicBezTo>
                  <a:pt x="44" y="170"/>
                  <a:pt x="44" y="170"/>
                  <a:pt x="44" y="170"/>
                </a:cubicBezTo>
                <a:cubicBezTo>
                  <a:pt x="47" y="173"/>
                  <a:pt x="50" y="174"/>
                  <a:pt x="54" y="174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5" y="174"/>
                  <a:pt x="118" y="173"/>
                  <a:pt x="121" y="170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4" y="167"/>
                  <a:pt x="125" y="164"/>
                  <a:pt x="125" y="160"/>
                </a:cubicBezTo>
                <a:cubicBezTo>
                  <a:pt x="125" y="156"/>
                  <a:pt x="124" y="152"/>
                  <a:pt x="121" y="150"/>
                </a:cubicBezTo>
                <a:cubicBezTo>
                  <a:pt x="121" y="150"/>
                  <a:pt x="121" y="150"/>
                  <a:pt x="121" y="150"/>
                </a:cubicBezTo>
                <a:cubicBezTo>
                  <a:pt x="118" y="147"/>
                  <a:pt x="115" y="146"/>
                  <a:pt x="111" y="14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0" y="146"/>
                  <a:pt x="47" y="147"/>
                  <a:pt x="44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2" y="152"/>
                  <a:pt x="40" y="156"/>
                  <a:pt x="40" y="160"/>
                </a:cubicBezTo>
                <a:cubicBezTo>
                  <a:pt x="40" y="164"/>
                  <a:pt x="42" y="167"/>
                  <a:pt x="44" y="170"/>
                </a:cubicBezTo>
                <a:cubicBezTo>
                  <a:pt x="44" y="170"/>
                  <a:pt x="44" y="170"/>
                  <a:pt x="44" y="170"/>
                </a:cubicBezTo>
                <a:close/>
                <a:moveTo>
                  <a:pt x="51" y="156"/>
                </a:moveTo>
                <a:cubicBezTo>
                  <a:pt x="51" y="156"/>
                  <a:pt x="51" y="156"/>
                  <a:pt x="51" y="156"/>
                </a:cubicBezTo>
                <a:cubicBezTo>
                  <a:pt x="51" y="156"/>
                  <a:pt x="51" y="156"/>
                  <a:pt x="51" y="156"/>
                </a:cubicBezTo>
                <a:cubicBezTo>
                  <a:pt x="51" y="155"/>
                  <a:pt x="53" y="155"/>
                  <a:pt x="54" y="155"/>
                </a:cubicBezTo>
                <a:cubicBezTo>
                  <a:pt x="111" y="155"/>
                  <a:pt x="111" y="155"/>
                  <a:pt x="111" y="155"/>
                </a:cubicBezTo>
                <a:cubicBezTo>
                  <a:pt x="112" y="155"/>
                  <a:pt x="114" y="155"/>
                  <a:pt x="115" y="156"/>
                </a:cubicBezTo>
                <a:cubicBezTo>
                  <a:pt x="115" y="156"/>
                  <a:pt x="115" y="156"/>
                  <a:pt x="115" y="156"/>
                </a:cubicBezTo>
                <a:cubicBezTo>
                  <a:pt x="116" y="157"/>
                  <a:pt x="116" y="158"/>
                  <a:pt x="116" y="160"/>
                </a:cubicBezTo>
                <a:cubicBezTo>
                  <a:pt x="116" y="161"/>
                  <a:pt x="116" y="163"/>
                  <a:pt x="115" y="164"/>
                </a:cubicBezTo>
                <a:cubicBezTo>
                  <a:pt x="114" y="165"/>
                  <a:pt x="112" y="165"/>
                  <a:pt x="11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3" y="165"/>
                  <a:pt x="51" y="165"/>
                  <a:pt x="51" y="164"/>
                </a:cubicBezTo>
                <a:cubicBezTo>
                  <a:pt x="50" y="163"/>
                  <a:pt x="50" y="163"/>
                  <a:pt x="50" y="163"/>
                </a:cubicBezTo>
                <a:cubicBezTo>
                  <a:pt x="49" y="162"/>
                  <a:pt x="49" y="161"/>
                  <a:pt x="49" y="160"/>
                </a:cubicBezTo>
                <a:cubicBezTo>
                  <a:pt x="49" y="158"/>
                  <a:pt x="50" y="157"/>
                  <a:pt x="51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93"/>
          <p:cNvSpPr>
            <a:spLocks noEditPoints="1"/>
          </p:cNvSpPr>
          <p:nvPr/>
        </p:nvSpPr>
        <p:spPr bwMode="auto">
          <a:xfrm>
            <a:off x="4915851" y="4234339"/>
            <a:ext cx="337004" cy="337004"/>
          </a:xfrm>
          <a:custGeom>
            <a:avLst/>
            <a:gdLst>
              <a:gd name="T0" fmla="*/ 31 w 193"/>
              <a:gd name="T1" fmla="*/ 82 h 193"/>
              <a:gd name="T2" fmla="*/ 45 w 193"/>
              <a:gd name="T3" fmla="*/ 83 h 193"/>
              <a:gd name="T4" fmla="*/ 51 w 193"/>
              <a:gd name="T5" fmla="*/ 76 h 193"/>
              <a:gd name="T6" fmla="*/ 24 w 193"/>
              <a:gd name="T7" fmla="*/ 76 h 193"/>
              <a:gd name="T8" fmla="*/ 24 w 193"/>
              <a:gd name="T9" fmla="*/ 98 h 193"/>
              <a:gd name="T10" fmla="*/ 44 w 193"/>
              <a:gd name="T11" fmla="*/ 101 h 193"/>
              <a:gd name="T12" fmla="*/ 44 w 193"/>
              <a:gd name="T13" fmla="*/ 111 h 193"/>
              <a:gd name="T14" fmla="*/ 31 w 193"/>
              <a:gd name="T15" fmla="*/ 111 h 193"/>
              <a:gd name="T16" fmla="*/ 26 w 193"/>
              <a:gd name="T17" fmla="*/ 106 h 193"/>
              <a:gd name="T18" fmla="*/ 31 w 193"/>
              <a:gd name="T19" fmla="*/ 120 h 193"/>
              <a:gd name="T20" fmla="*/ 51 w 193"/>
              <a:gd name="T21" fmla="*/ 117 h 193"/>
              <a:gd name="T22" fmla="*/ 51 w 193"/>
              <a:gd name="T23" fmla="*/ 95 h 193"/>
              <a:gd name="T24" fmla="*/ 31 w 193"/>
              <a:gd name="T25" fmla="*/ 92 h 193"/>
              <a:gd name="T26" fmla="*/ 30 w 193"/>
              <a:gd name="T27" fmla="*/ 91 h 193"/>
              <a:gd name="T28" fmla="*/ 193 w 193"/>
              <a:gd name="T29" fmla="*/ 97 h 193"/>
              <a:gd name="T30" fmla="*/ 191 w 193"/>
              <a:gd name="T31" fmla="*/ 54 h 193"/>
              <a:gd name="T32" fmla="*/ 139 w 193"/>
              <a:gd name="T33" fmla="*/ 2 h 193"/>
              <a:gd name="T34" fmla="*/ 60 w 193"/>
              <a:gd name="T35" fmla="*/ 0 h 193"/>
              <a:gd name="T36" fmla="*/ 2 w 193"/>
              <a:gd name="T37" fmla="*/ 54 h 193"/>
              <a:gd name="T38" fmla="*/ 0 w 193"/>
              <a:gd name="T39" fmla="*/ 97 h 193"/>
              <a:gd name="T40" fmla="*/ 28 w 193"/>
              <a:gd name="T41" fmla="*/ 165 h 193"/>
              <a:gd name="T42" fmla="*/ 60 w 193"/>
              <a:gd name="T43" fmla="*/ 193 h 193"/>
              <a:gd name="T44" fmla="*/ 139 w 193"/>
              <a:gd name="T45" fmla="*/ 191 h 193"/>
              <a:gd name="T46" fmla="*/ 191 w 193"/>
              <a:gd name="T47" fmla="*/ 139 h 193"/>
              <a:gd name="T48" fmla="*/ 193 w 193"/>
              <a:gd name="T49" fmla="*/ 97 h 193"/>
              <a:gd name="T50" fmla="*/ 179 w 193"/>
              <a:gd name="T51" fmla="*/ 97 h 193"/>
              <a:gd name="T52" fmla="*/ 130 w 193"/>
              <a:gd name="T53" fmla="*/ 178 h 193"/>
              <a:gd name="T54" fmla="*/ 63 w 193"/>
              <a:gd name="T55" fmla="*/ 178 h 193"/>
              <a:gd name="T56" fmla="*/ 15 w 193"/>
              <a:gd name="T57" fmla="*/ 130 h 193"/>
              <a:gd name="T58" fmla="*/ 15 w 193"/>
              <a:gd name="T59" fmla="*/ 63 h 193"/>
              <a:gd name="T60" fmla="*/ 63 w 193"/>
              <a:gd name="T61" fmla="*/ 15 h 193"/>
              <a:gd name="T62" fmla="*/ 130 w 193"/>
              <a:gd name="T63" fmla="*/ 15 h 193"/>
              <a:gd name="T64" fmla="*/ 179 w 193"/>
              <a:gd name="T65" fmla="*/ 63 h 193"/>
              <a:gd name="T66" fmla="*/ 127 w 193"/>
              <a:gd name="T67" fmla="*/ 76 h 193"/>
              <a:gd name="T68" fmla="*/ 101 w 193"/>
              <a:gd name="T69" fmla="*/ 76 h 193"/>
              <a:gd name="T70" fmla="*/ 100 w 193"/>
              <a:gd name="T71" fmla="*/ 117 h 193"/>
              <a:gd name="T72" fmla="*/ 121 w 193"/>
              <a:gd name="T73" fmla="*/ 120 h 193"/>
              <a:gd name="T74" fmla="*/ 130 w 193"/>
              <a:gd name="T75" fmla="*/ 83 h 193"/>
              <a:gd name="T76" fmla="*/ 121 w 193"/>
              <a:gd name="T77" fmla="*/ 110 h 193"/>
              <a:gd name="T78" fmla="*/ 121 w 193"/>
              <a:gd name="T79" fmla="*/ 111 h 193"/>
              <a:gd name="T80" fmla="*/ 107 w 193"/>
              <a:gd name="T81" fmla="*/ 111 h 193"/>
              <a:gd name="T82" fmla="*/ 107 w 193"/>
              <a:gd name="T83" fmla="*/ 82 h 193"/>
              <a:gd name="T84" fmla="*/ 121 w 193"/>
              <a:gd name="T85" fmla="*/ 82 h 193"/>
              <a:gd name="T86" fmla="*/ 121 w 193"/>
              <a:gd name="T87" fmla="*/ 110 h 193"/>
              <a:gd name="T88" fmla="*/ 139 w 193"/>
              <a:gd name="T89" fmla="*/ 116 h 193"/>
              <a:gd name="T90" fmla="*/ 147 w 193"/>
              <a:gd name="T91" fmla="*/ 101 h 193"/>
              <a:gd name="T92" fmla="*/ 172 w 193"/>
              <a:gd name="T93" fmla="*/ 94 h 193"/>
              <a:gd name="T94" fmla="*/ 170 w 193"/>
              <a:gd name="T95" fmla="*/ 75 h 193"/>
              <a:gd name="T96" fmla="*/ 139 w 193"/>
              <a:gd name="T97" fmla="*/ 77 h 193"/>
              <a:gd name="T98" fmla="*/ 163 w 193"/>
              <a:gd name="T99" fmla="*/ 82 h 193"/>
              <a:gd name="T100" fmla="*/ 147 w 193"/>
              <a:gd name="T101" fmla="*/ 82 h 193"/>
              <a:gd name="T102" fmla="*/ 64 w 193"/>
              <a:gd name="T103" fmla="*/ 73 h 193"/>
              <a:gd name="T104" fmla="*/ 72 w 193"/>
              <a:gd name="T105" fmla="*/ 82 h 193"/>
              <a:gd name="T106" fmla="*/ 81 w 193"/>
              <a:gd name="T107" fmla="*/ 116 h 193"/>
              <a:gd name="T108" fmla="*/ 93 w 193"/>
              <a:gd name="T109" fmla="*/ 7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3" h="193">
                <a:moveTo>
                  <a:pt x="30" y="82"/>
                </a:moveTo>
                <a:cubicBezTo>
                  <a:pt x="30" y="82"/>
                  <a:pt x="30" y="82"/>
                  <a:pt x="30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5" y="82"/>
                  <a:pt x="45" y="83"/>
                  <a:pt x="45" y="83"/>
                </a:cubicBezTo>
                <a:cubicBezTo>
                  <a:pt x="45" y="85"/>
                  <a:pt x="47" y="87"/>
                  <a:pt x="49" y="87"/>
                </a:cubicBezTo>
                <a:cubicBezTo>
                  <a:pt x="52" y="87"/>
                  <a:pt x="54" y="85"/>
                  <a:pt x="54" y="83"/>
                </a:cubicBezTo>
                <a:cubicBezTo>
                  <a:pt x="54" y="80"/>
                  <a:pt x="53" y="78"/>
                  <a:pt x="51" y="76"/>
                </a:cubicBezTo>
                <a:cubicBezTo>
                  <a:pt x="49" y="74"/>
                  <a:pt x="47" y="73"/>
                  <a:pt x="44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8" y="73"/>
                  <a:pt x="26" y="74"/>
                  <a:pt x="24" y="76"/>
                </a:cubicBezTo>
                <a:cubicBezTo>
                  <a:pt x="22" y="78"/>
                  <a:pt x="21" y="80"/>
                  <a:pt x="21" y="83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4"/>
                  <a:pt x="22" y="96"/>
                  <a:pt x="24" y="98"/>
                </a:cubicBezTo>
                <a:cubicBezTo>
                  <a:pt x="26" y="100"/>
                  <a:pt x="28" y="101"/>
                  <a:pt x="31" y="101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45" y="101"/>
                  <a:pt x="45" y="102"/>
                  <a:pt x="45" y="10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111"/>
                  <a:pt x="45" y="111"/>
                  <a:pt x="44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1" y="111"/>
                  <a:pt x="31" y="111"/>
                  <a:pt x="30" y="111"/>
                </a:cubicBezTo>
                <a:cubicBezTo>
                  <a:pt x="30" y="111"/>
                  <a:pt x="30" y="111"/>
                  <a:pt x="30" y="110"/>
                </a:cubicBezTo>
                <a:cubicBezTo>
                  <a:pt x="30" y="108"/>
                  <a:pt x="28" y="106"/>
                  <a:pt x="26" y="106"/>
                </a:cubicBezTo>
                <a:cubicBezTo>
                  <a:pt x="23" y="106"/>
                  <a:pt x="21" y="108"/>
                  <a:pt x="21" y="110"/>
                </a:cubicBezTo>
                <a:cubicBezTo>
                  <a:pt x="21" y="113"/>
                  <a:pt x="22" y="115"/>
                  <a:pt x="24" y="117"/>
                </a:cubicBezTo>
                <a:cubicBezTo>
                  <a:pt x="26" y="119"/>
                  <a:pt x="28" y="120"/>
                  <a:pt x="31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7" y="120"/>
                  <a:pt x="49" y="119"/>
                  <a:pt x="51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3" y="115"/>
                  <a:pt x="54" y="113"/>
                  <a:pt x="54" y="110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99"/>
                  <a:pt x="53" y="97"/>
                  <a:pt x="51" y="95"/>
                </a:cubicBezTo>
                <a:cubicBezTo>
                  <a:pt x="51" y="95"/>
                  <a:pt x="51" y="95"/>
                  <a:pt x="51" y="95"/>
                </a:cubicBezTo>
                <a:cubicBezTo>
                  <a:pt x="49" y="93"/>
                  <a:pt x="47" y="92"/>
                  <a:pt x="44" y="92"/>
                </a:cubicBezTo>
                <a:cubicBezTo>
                  <a:pt x="31" y="92"/>
                  <a:pt x="31" y="92"/>
                  <a:pt x="31" y="92"/>
                </a:cubicBezTo>
                <a:cubicBezTo>
                  <a:pt x="31" y="92"/>
                  <a:pt x="31" y="92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0" y="92"/>
                  <a:pt x="30" y="91"/>
                  <a:pt x="30" y="91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3"/>
                  <a:pt x="30" y="82"/>
                  <a:pt x="30" y="82"/>
                </a:cubicBezTo>
                <a:close/>
                <a:moveTo>
                  <a:pt x="193" y="97"/>
                </a:moveTo>
                <a:cubicBezTo>
                  <a:pt x="193" y="97"/>
                  <a:pt x="193" y="97"/>
                  <a:pt x="193" y="97"/>
                </a:cubicBezTo>
                <a:cubicBezTo>
                  <a:pt x="193" y="60"/>
                  <a:pt x="193" y="60"/>
                  <a:pt x="193" y="60"/>
                </a:cubicBezTo>
                <a:cubicBezTo>
                  <a:pt x="193" y="58"/>
                  <a:pt x="193" y="56"/>
                  <a:pt x="191" y="54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5" y="28"/>
                  <a:pt x="165" y="28"/>
                  <a:pt x="165" y="28"/>
                </a:cubicBezTo>
                <a:cubicBezTo>
                  <a:pt x="139" y="2"/>
                  <a:pt x="139" y="2"/>
                  <a:pt x="139" y="2"/>
                </a:cubicBezTo>
                <a:cubicBezTo>
                  <a:pt x="138" y="1"/>
                  <a:pt x="136" y="0"/>
                  <a:pt x="134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8" y="0"/>
                  <a:pt x="56" y="0"/>
                  <a:pt x="54" y="2"/>
                </a:cubicBezTo>
                <a:cubicBezTo>
                  <a:pt x="28" y="28"/>
                  <a:pt x="28" y="28"/>
                  <a:pt x="28" y="28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6"/>
                  <a:pt x="0" y="58"/>
                  <a:pt x="0" y="6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35"/>
                  <a:pt x="1" y="137"/>
                  <a:pt x="2" y="139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56" y="193"/>
                  <a:pt x="58" y="193"/>
                  <a:pt x="60" y="193"/>
                </a:cubicBezTo>
                <a:cubicBezTo>
                  <a:pt x="97" y="193"/>
                  <a:pt x="97" y="193"/>
                  <a:pt x="97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5" y="193"/>
                  <a:pt x="137" y="193"/>
                  <a:pt x="139" y="191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91" y="139"/>
                  <a:pt x="191" y="139"/>
                  <a:pt x="191" y="139"/>
                </a:cubicBezTo>
                <a:cubicBezTo>
                  <a:pt x="193" y="138"/>
                  <a:pt x="193" y="136"/>
                  <a:pt x="193" y="134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193" y="97"/>
                  <a:pt x="193" y="97"/>
                  <a:pt x="193" y="97"/>
                </a:cubicBezTo>
                <a:close/>
                <a:moveTo>
                  <a:pt x="179" y="97"/>
                </a:moveTo>
                <a:cubicBezTo>
                  <a:pt x="179" y="97"/>
                  <a:pt x="179" y="97"/>
                  <a:pt x="179" y="97"/>
                </a:cubicBezTo>
                <a:cubicBezTo>
                  <a:pt x="179" y="97"/>
                  <a:pt x="179" y="97"/>
                  <a:pt x="179" y="97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38" y="154"/>
                  <a:pt x="38" y="154"/>
                  <a:pt x="38" y="154"/>
                </a:cubicBezTo>
                <a:cubicBezTo>
                  <a:pt x="15" y="130"/>
                  <a:pt x="15" y="130"/>
                  <a:pt x="15" y="130"/>
                </a:cubicBezTo>
                <a:cubicBezTo>
                  <a:pt x="15" y="97"/>
                  <a:pt x="15" y="97"/>
                  <a:pt x="15" y="97"/>
                </a:cubicBezTo>
                <a:cubicBezTo>
                  <a:pt x="15" y="97"/>
                  <a:pt x="15" y="97"/>
                  <a:pt x="15" y="97"/>
                </a:cubicBezTo>
                <a:cubicBezTo>
                  <a:pt x="15" y="63"/>
                  <a:pt x="15" y="63"/>
                  <a:pt x="15" y="63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8"/>
                  <a:pt x="39" y="38"/>
                  <a:pt x="39" y="38"/>
                </a:cubicBezTo>
                <a:cubicBezTo>
                  <a:pt x="63" y="15"/>
                  <a:pt x="63" y="15"/>
                  <a:pt x="63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79" y="63"/>
                  <a:pt x="179" y="63"/>
                  <a:pt x="179" y="63"/>
                </a:cubicBezTo>
                <a:cubicBezTo>
                  <a:pt x="179" y="97"/>
                  <a:pt x="179" y="97"/>
                  <a:pt x="179" y="97"/>
                </a:cubicBezTo>
                <a:close/>
                <a:moveTo>
                  <a:pt x="127" y="76"/>
                </a:moveTo>
                <a:cubicBezTo>
                  <a:pt x="127" y="76"/>
                  <a:pt x="127" y="76"/>
                  <a:pt x="127" y="76"/>
                </a:cubicBezTo>
                <a:cubicBezTo>
                  <a:pt x="126" y="74"/>
                  <a:pt x="123" y="73"/>
                  <a:pt x="121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5" y="73"/>
                  <a:pt x="102" y="74"/>
                  <a:pt x="101" y="76"/>
                </a:cubicBezTo>
                <a:cubicBezTo>
                  <a:pt x="99" y="78"/>
                  <a:pt x="98" y="80"/>
                  <a:pt x="98" y="83"/>
                </a:cubicBezTo>
                <a:cubicBezTo>
                  <a:pt x="98" y="110"/>
                  <a:pt x="98" y="110"/>
                  <a:pt x="98" y="110"/>
                </a:cubicBezTo>
                <a:cubicBezTo>
                  <a:pt x="98" y="113"/>
                  <a:pt x="99" y="115"/>
                  <a:pt x="100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2" y="119"/>
                  <a:pt x="105" y="120"/>
                  <a:pt x="108" y="120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3" y="120"/>
                  <a:pt x="126" y="119"/>
                  <a:pt x="127" y="117"/>
                </a:cubicBezTo>
                <a:cubicBezTo>
                  <a:pt x="129" y="115"/>
                  <a:pt x="130" y="113"/>
                  <a:pt x="130" y="110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30" y="80"/>
                  <a:pt x="129" y="78"/>
                  <a:pt x="127" y="76"/>
                </a:cubicBezTo>
                <a:close/>
                <a:moveTo>
                  <a:pt x="121" y="110"/>
                </a:move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107" y="111"/>
                  <a:pt x="107" y="111"/>
                  <a:pt x="107" y="110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7" y="82"/>
                  <a:pt x="107" y="82"/>
                </a:cubicBezTo>
                <a:cubicBezTo>
                  <a:pt x="107" y="82"/>
                  <a:pt x="107" y="82"/>
                  <a:pt x="108" y="82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1" y="82"/>
                  <a:pt x="121" y="83"/>
                  <a:pt x="121" y="83"/>
                </a:cubicBezTo>
                <a:cubicBezTo>
                  <a:pt x="121" y="110"/>
                  <a:pt x="121" y="110"/>
                  <a:pt x="121" y="110"/>
                </a:cubicBezTo>
                <a:close/>
                <a:moveTo>
                  <a:pt x="139" y="77"/>
                </a:moveTo>
                <a:cubicBezTo>
                  <a:pt x="139" y="77"/>
                  <a:pt x="139" y="77"/>
                  <a:pt x="139" y="7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118"/>
                  <a:pt x="141" y="120"/>
                  <a:pt x="143" y="120"/>
                </a:cubicBezTo>
                <a:cubicBezTo>
                  <a:pt x="146" y="120"/>
                  <a:pt x="147" y="118"/>
                  <a:pt x="147" y="116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65" y="101"/>
                  <a:pt x="165" y="101"/>
                  <a:pt x="165" y="101"/>
                </a:cubicBezTo>
                <a:cubicBezTo>
                  <a:pt x="167" y="101"/>
                  <a:pt x="168" y="100"/>
                  <a:pt x="170" y="99"/>
                </a:cubicBezTo>
                <a:cubicBezTo>
                  <a:pt x="171" y="98"/>
                  <a:pt x="172" y="96"/>
                  <a:pt x="172" y="94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2" y="78"/>
                  <a:pt x="171" y="77"/>
                  <a:pt x="170" y="75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68" y="74"/>
                  <a:pt x="167" y="73"/>
                  <a:pt x="165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1" y="73"/>
                  <a:pt x="139" y="75"/>
                  <a:pt x="139" y="77"/>
                </a:cubicBezTo>
                <a:close/>
                <a:moveTo>
                  <a:pt x="147" y="82"/>
                </a:moveTo>
                <a:cubicBezTo>
                  <a:pt x="147" y="82"/>
                  <a:pt x="147" y="82"/>
                  <a:pt x="147" y="82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7" y="82"/>
                  <a:pt x="147" y="82"/>
                  <a:pt x="147" y="82"/>
                </a:cubicBezTo>
                <a:close/>
                <a:moveTo>
                  <a:pt x="88" y="73"/>
                </a:moveTo>
                <a:cubicBezTo>
                  <a:pt x="88" y="73"/>
                  <a:pt x="88" y="73"/>
                  <a:pt x="88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1" y="73"/>
                  <a:pt x="59" y="75"/>
                  <a:pt x="59" y="77"/>
                </a:cubicBezTo>
                <a:cubicBezTo>
                  <a:pt x="59" y="80"/>
                  <a:pt x="61" y="82"/>
                  <a:pt x="64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18"/>
                  <a:pt x="74" y="120"/>
                  <a:pt x="76" y="120"/>
                </a:cubicBezTo>
                <a:cubicBezTo>
                  <a:pt x="78" y="120"/>
                  <a:pt x="81" y="118"/>
                  <a:pt x="81" y="116"/>
                </a:cubicBezTo>
                <a:cubicBezTo>
                  <a:pt x="81" y="82"/>
                  <a:pt x="81" y="82"/>
                  <a:pt x="81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91" y="82"/>
                  <a:pt x="93" y="80"/>
                  <a:pt x="93" y="77"/>
                </a:cubicBezTo>
                <a:cubicBezTo>
                  <a:pt x="93" y="75"/>
                  <a:pt x="91" y="73"/>
                  <a:pt x="88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Прямоугольник 42"/>
          <p:cNvSpPr/>
          <p:nvPr/>
        </p:nvSpPr>
        <p:spPr>
          <a:xfrm>
            <a:off x="5508137" y="5207511"/>
            <a:ext cx="40473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</a:rPr>
              <a:t>(местонахождение, скорость,  режим «охрана»,  уровень заряда АКБ и т.д.)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27" y="5755024"/>
            <a:ext cx="1015569" cy="29398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27" y="5755024"/>
            <a:ext cx="990648" cy="2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3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3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30"/>
                            </p:stCondLst>
                            <p:childTnLst>
                              <p:par>
                                <p:cTn id="2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30"/>
                            </p:stCondLst>
                            <p:childTnLst>
                              <p:par>
                                <p:cTn id="2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Vivid theme">
  <a:themeElements>
    <a:clrScheme name="color scheme 02-bright">
      <a:dk1>
        <a:srgbClr val="000000"/>
      </a:dk1>
      <a:lt1>
        <a:srgbClr val="FFFFFF"/>
      </a:lt1>
      <a:dk2>
        <a:srgbClr val="262626"/>
      </a:dk2>
      <a:lt2>
        <a:srgbClr val="EFEFEF"/>
      </a:lt2>
      <a:accent1>
        <a:srgbClr val="F2BF27"/>
      </a:accent1>
      <a:accent2>
        <a:srgbClr val="F2A007"/>
      </a:accent2>
      <a:accent3>
        <a:srgbClr val="F27507"/>
      </a:accent3>
      <a:accent4>
        <a:srgbClr val="F24607"/>
      </a:accent4>
      <a:accent5>
        <a:srgbClr val="F21B07"/>
      </a:accent5>
      <a:accent6>
        <a:srgbClr val="BF1705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e7d195523061f1c0cef09ac28eaae964ec9988a5cce77c8b8C1E4685C6E6B40CD7615480512384A61EE159C6FE0045D14B61E85D0A95589D558B81FFC809322ACC20DC2254D928200A3EA0841B8B1814961BE795024DFDEF45878460D5EEC04B3DB4C246007153409DEDE37CA726A66AF19B77CE744E11CADCFB09B3408DEC1F688348922E38CCEE</_7b1dac89e7d195523061f1c0316ecb71>
  <_7b1dac89e7d195523061f1c0316ecb71 xmlns="">e7d195523061f1c0cef09ac28eaae964ec9988a5cce77c8b8C1E4685C6E6B40CD7615480512384A61EE159C6FE0045D14B61E85D0A95589D558B81FFC809322ACC20DC2254D928200A3EA0841B8B1814961BE795024DFDEFCC1129033FEC21F5C5BDE68E2B7A1F8E41338FB0DD71548A78ADD1F5722F5FD965480A64BD076FD2328431DAE9622527</_7b1dac89e7d195523061f1c0316ecb71>
  <_7b1dac89e7d195523061f1c0316ecb71 xmlns="">e7d195523061f1c0cef09ac28eaae964ec9988a5cce77c8b8C1E4685C6E6B40CD7615480512384A61EE159C6FE0045D14B61E85D0A95589D558B81FFC809322ACC20DC2254D928200A3EA0841B8B18144DC47CBD04FCA384408AF03A26AFFDF192346722787A389DB6D6BE826066A063ECDC78A932AD2721B5CFDE870F76DE7C3CCE2B9A07730B5F</_7b1dac89e7d195523061f1c0316ecb71>
  <_7b1dac89e7d195523061f1c0316ecb71 xmlns="">e7d195523061f1c0cef09ac28eaae964ec9988a5cce77c8b8C1E4685C6E6B40CD7615480512384A61EE159C6FE0045D14B61E85D0A95589D558B81FFC809322ACC20DC2254D928200A3EA0841B8B18146B5918F8DA8F2BB8EBBD78811AB79BAD25B3D3572375DC872E76B122646A4CFEC757C0C5DC45C58AA1C19C5F82E1244272D3D963277B72E4</_7b1dac89e7d195523061f1c0316ecb71>
  <_7b1dac89e7d195523061f1c0316ecb71 xmlns="">e7d195523061f1c0cef09ac28eaae964ec9988a5cce77c8b8C1E4685C6E6B40CD7615480512384A61EE159C6FE0045D14B61E85D0A95589D558B81FFC809322ACC20DC2254D928200A3EA0841B8B1814D46540F92FDE0CC7D2E4FED8FEEFC6C9A68F4EFD8E967F607C3A4874F08B710D4B9EDAF2198A37174DB562817F68A467C4A8AF4E469EC69C</_7b1dac89e7d195523061f1c0316ecb71>
  <_7b1dac89e7d195523061f1c0316ecb71 xmlns="">e7d195523061f1c0cef09ac28eaae964ec9988a5cce77c8b8C1E4685C6E6B40CD7615480512384A61EE159C6FE0045D14B61E85D0A95589D558B81FFC809322ACC20DC2254D928200A3EA0841B8B1814D46540F92FDE0CC7F1A0A352A74694BDC8D7E096E6A67150D06CE09000740E4468C0E429E53B576B791DC034A987477FBCAC6FCDEEA8FDF8</_7b1dac89e7d195523061f1c0316ecb71>
  <_7b1dac89e7d195523061f1c0316ecb71 xmlns="">e7d195523061f1c0cef09ac28eaae964ec9988a5cce77c8b8C1E4685C6E6B40CD7615480512384A61EE159C6FE0045D14B61E85D0A95589D558B81FFC809322ACC20DC2254D928200A3EA0841B8B18142FBE450CA6476861A085A53B0B0F3C0501F176467351CFE8A50B523E8722B0960368A29699C716E5560DC472CD7028D123F7EF4AA3569329</_7b1dac89e7d195523061f1c0316ecb71>
  <_7b1dac89e7d195523061f1c0316ecb71 xmlns="">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</_7b1dac89e7d195523061f1c0316ecb71>
  <_7b1dac89e7d195523061f1c0316ecb71 xmlns="">e7d195523061f1c0cef09ac28eaae964ec9988a5cce77c8b8C1E4685C6E6B40CD7615480512384A61EE159C6FE0045D14B61E85D0A95589D558B81FFC809322ACC20DC2254D928200A3EA0841B8B1814CCEAFA1407BA82CF1A1F8602E4545942575339612F352FC1C793AA89CE956E3FED3286C44BBFE36EF33792E4E3AF4980969F2A19EBE68C21</_7b1dac89e7d195523061f1c0316ecb71>
  <_7b1dac89e7d195523061f1c0316ecb71 xmlns="">e7d195523061f1c0cef09ac28eaae964ec9988a5cce77c8b8C1E4685C6E6B40CD7615480512384A61EE159C6FE0045D14B61E85D0A95589D558B81FFC809322ACC20DC2254D928200A3EA0841B8B18141B9F7DD698B7CCF44C9216763E8A16F8F569E8958EDB0333C8BFA7609389EEC4801C7DDBD37B372814389AA2C39DB34C7B07EB3752B9F665</_7b1dac89e7d195523061f1c0316ecb71>
  <_7b1dac89e7d195523061f1c0316ecb71 xmlns="">e7d195523061f1c0cef09ac28eaae964ec9988a5cce77c8b8C1E4685C6E6B40CD7615480512384A61EE159C6FE0045D14B61E85D0A95589D558B81FFC809322ACC20DC2254D928200A3EA0841B8B1814698A4C960560469CA8A8F3F9287BE9713BB2BEEFF16769B86F03514EDC2D637C22BECE1BFABBC94AC3116D8CD2ACAFD5170249B213C49E4D</_7b1dac89e7d195523061f1c0316ecb71>
  <_7b1dac89e7d195523061f1c0316ecb71 xmlns="">e7d195523061f1c0cef09ac28eaae964ec9988a5cce77c8b8C1E4685C6E6B40CD7615480512384A61EE159C6FE0045D14B61E85D0A95589D558B81FFC809322ACC20DC2254D928200A3EA0841B8B181425E75F621A0737AE1BF7D07EA7969786D68EDEADF71E79D44BC2C687233A866F34D79438FD6F1D02587CB78DE60651920A5F539071126543</_7b1dac89e7d195523061f1c0316ecb71>
  <_7b1dac89e7d195523061f1c0316ecb71 xmlns="">e7d195523061f1c0cef09ac28eaae964ec9988a5cce77c8b8C1E4685C6E6B40CD7615480512384A61EE159C6FE0045D14B61E85D0A95589D558B81FFC809322ACC20DC2254D928200A3EA0841B8B18145D7DC62DE5AA0F7A4D8411BCF39BBBCEC08D09261D6A1BBC7EE625E59B150391F5232318D27653B00040D334DDB89C325FA32DA05BD12AB5</_7b1dac89e7d195523061f1c0316ecb71>
</e7d195523061f1c0>
</file>

<file path=customXml/itemProps1.xml><?xml version="1.0" encoding="utf-8"?>
<ds:datastoreItem xmlns:ds="http://schemas.openxmlformats.org/officeDocument/2006/customXml" ds:itemID="{01BAF993-C85B-4CE1-B9E0-C79EAD7A96BF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148872</TotalTime>
  <Words>1098</Words>
  <Application>Microsoft Office PowerPoint</Application>
  <PresentationFormat>Лист A4 (210x297 мм)</PresentationFormat>
  <Paragraphs>168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ExtraBold</vt:lpstr>
      <vt:lpstr>Montserrat Light</vt:lpstr>
      <vt:lpstr>Vivid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©PPTSTORE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©PPTSTORE</dc:creator>
  <dc:description>©PPTSTORE 版权所有</dc:description>
  <cp:lastModifiedBy>Александр Питиримов</cp:lastModifiedBy>
  <cp:revision>4320</cp:revision>
  <dcterms:created xsi:type="dcterms:W3CDTF">2015-11-23T02:03:38Z</dcterms:created>
  <dcterms:modified xsi:type="dcterms:W3CDTF">2019-10-11T13:58:01Z</dcterms:modified>
</cp:coreProperties>
</file>