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71" r:id="rId5"/>
    <p:sldId id="269" r:id="rId6"/>
    <p:sldId id="279" r:id="rId7"/>
    <p:sldId id="264" r:id="rId8"/>
    <p:sldId id="263" r:id="rId9"/>
    <p:sldId id="265" r:id="rId10"/>
    <p:sldId id="266" r:id="rId11"/>
    <p:sldId id="273" r:id="rId12"/>
    <p:sldId id="268" r:id="rId13"/>
    <p:sldId id="278" r:id="rId14"/>
    <p:sldId id="277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B5B"/>
    <a:srgbClr val="F9F9F9"/>
    <a:srgbClr val="D8D9D5"/>
    <a:srgbClr val="204444"/>
    <a:srgbClr val="FF3300"/>
    <a:srgbClr val="4CA4A2"/>
    <a:srgbClr val="E6E6E1"/>
    <a:srgbClr val="2F4321"/>
    <a:srgbClr val="860000"/>
    <a:srgbClr val="013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 Питиримов" userId="642823b686ebaf7e" providerId="LiveId" clId="{D22B7A53-274B-4B73-BF12-E1D24068453C}"/>
    <pc:docChg chg="undo redo custSel addSld delSld modSld sldOrd">
      <pc:chgData name="Александр Питиримов" userId="642823b686ebaf7e" providerId="LiveId" clId="{D22B7A53-274B-4B73-BF12-E1D24068453C}" dt="2020-09-21T19:38:41.175" v="17629" actId="20577"/>
      <pc:docMkLst>
        <pc:docMk/>
      </pc:docMkLst>
      <pc:sldChg chg="addSp delSp modSp mod">
        <pc:chgData name="Александр Питиримов" userId="642823b686ebaf7e" providerId="LiveId" clId="{D22B7A53-274B-4B73-BF12-E1D24068453C}" dt="2020-09-19T00:09:12.644" v="15085" actId="20577"/>
        <pc:sldMkLst>
          <pc:docMk/>
          <pc:sldMk cId="1663195352" sldId="258"/>
        </pc:sldMkLst>
        <pc:spChg chg="mod">
          <ac:chgData name="Александр Питиримов" userId="642823b686ebaf7e" providerId="LiveId" clId="{D22B7A53-274B-4B73-BF12-E1D24068453C}" dt="2020-09-16T00:01:44.801" v="17" actId="207"/>
          <ac:spMkLst>
            <pc:docMk/>
            <pc:sldMk cId="1663195352" sldId="258"/>
            <ac:spMk id="2" creationId="{BDC4DD04-EDFC-41D0-B4F5-FE5E4518BD4B}"/>
          </ac:spMkLst>
        </pc:spChg>
        <pc:spChg chg="mod">
          <ac:chgData name="Александр Питиримов" userId="642823b686ebaf7e" providerId="LiveId" clId="{D22B7A53-274B-4B73-BF12-E1D24068453C}" dt="2020-09-18T19:06:00.179" v="11401" actId="12788"/>
          <ac:spMkLst>
            <pc:docMk/>
            <pc:sldMk cId="1663195352" sldId="258"/>
            <ac:spMk id="5" creationId="{AC3732A4-4DD6-4FF4-9F23-95F084C5A59A}"/>
          </ac:spMkLst>
        </pc:spChg>
        <pc:spChg chg="mod">
          <ac:chgData name="Александр Питиримов" userId="642823b686ebaf7e" providerId="LiveId" clId="{D22B7A53-274B-4B73-BF12-E1D24068453C}" dt="2020-09-19T00:09:12.644" v="15085" actId="20577"/>
          <ac:spMkLst>
            <pc:docMk/>
            <pc:sldMk cId="1663195352" sldId="258"/>
            <ac:spMk id="6" creationId="{EA436F56-9CCA-444E-A1A5-920107066570}"/>
          </ac:spMkLst>
        </pc:spChg>
        <pc:spChg chg="mod">
          <ac:chgData name="Александр Питиримов" userId="642823b686ebaf7e" providerId="LiveId" clId="{D22B7A53-274B-4B73-BF12-E1D24068453C}" dt="2020-09-18T19:06:00.179" v="11401" actId="12788"/>
          <ac:spMkLst>
            <pc:docMk/>
            <pc:sldMk cId="1663195352" sldId="258"/>
            <ac:spMk id="7" creationId="{20722E97-B87F-41BA-A885-61390C615521}"/>
          </ac:spMkLst>
        </pc:spChg>
        <pc:spChg chg="mod">
          <ac:chgData name="Александр Питиримов" userId="642823b686ebaf7e" providerId="LiveId" clId="{D22B7A53-274B-4B73-BF12-E1D24068453C}" dt="2020-09-18T19:06:00.179" v="11401" actId="12788"/>
          <ac:spMkLst>
            <pc:docMk/>
            <pc:sldMk cId="1663195352" sldId="258"/>
            <ac:spMk id="12" creationId="{7B945D72-1302-46C4-8FBB-0BF79128FB56}"/>
          </ac:spMkLst>
        </pc:spChg>
        <pc:spChg chg="mod">
          <ac:chgData name="Александр Питиримов" userId="642823b686ebaf7e" providerId="LiveId" clId="{D22B7A53-274B-4B73-BF12-E1D24068453C}" dt="2020-09-18T19:06:43.813" v="11405" actId="404"/>
          <ac:spMkLst>
            <pc:docMk/>
            <pc:sldMk cId="1663195352" sldId="258"/>
            <ac:spMk id="14" creationId="{7463BC03-DF13-4970-AB91-79F4E27BE445}"/>
          </ac:spMkLst>
        </pc:spChg>
        <pc:spChg chg="add del mod">
          <ac:chgData name="Александр Питиримов" userId="642823b686ebaf7e" providerId="LiveId" clId="{D22B7A53-274B-4B73-BF12-E1D24068453C}" dt="2020-09-18T19:08:40.951" v="11423" actId="21"/>
          <ac:spMkLst>
            <pc:docMk/>
            <pc:sldMk cId="1663195352" sldId="258"/>
            <ac:spMk id="15" creationId="{CAA4A41F-A8FB-4BED-8CB1-298E98D6F2FE}"/>
          </ac:spMkLst>
        </pc:spChg>
        <pc:spChg chg="add del mod">
          <ac:chgData name="Александр Питиримов" userId="642823b686ebaf7e" providerId="LiveId" clId="{D22B7A53-274B-4B73-BF12-E1D24068453C}" dt="2020-09-18T23:39:16.511" v="14608" actId="478"/>
          <ac:spMkLst>
            <pc:docMk/>
            <pc:sldMk cId="1663195352" sldId="258"/>
            <ac:spMk id="17" creationId="{313643FB-151E-4493-9700-BAD3A021BD4D}"/>
          </ac:spMkLst>
        </pc:spChg>
      </pc:sldChg>
      <pc:sldChg chg="addSp delSp modSp add mod">
        <pc:chgData name="Александр Питиримов" userId="642823b686ebaf7e" providerId="LiveId" clId="{D22B7A53-274B-4B73-BF12-E1D24068453C}" dt="2020-09-21T19:16:13.783" v="17125" actId="20577"/>
        <pc:sldMkLst>
          <pc:docMk/>
          <pc:sldMk cId="3860270448" sldId="259"/>
        </pc:sldMkLst>
        <pc:spChg chg="mod">
          <ac:chgData name="Александр Питиримов" userId="642823b686ebaf7e" providerId="LiveId" clId="{D22B7A53-274B-4B73-BF12-E1D24068453C}" dt="2020-09-16T00:02:10.923" v="20" actId="207"/>
          <ac:spMkLst>
            <pc:docMk/>
            <pc:sldMk cId="3860270448" sldId="259"/>
            <ac:spMk id="2" creationId="{BDC4DD04-EDFC-41D0-B4F5-FE5E4518BD4B}"/>
          </ac:spMkLst>
        </pc:spChg>
        <pc:spChg chg="del">
          <ac:chgData name="Александр Питиримов" userId="642823b686ebaf7e" providerId="LiveId" clId="{D22B7A53-274B-4B73-BF12-E1D24068453C}" dt="2020-09-15T23:58:58.103" v="4" actId="478"/>
          <ac:spMkLst>
            <pc:docMk/>
            <pc:sldMk cId="3860270448" sldId="259"/>
            <ac:spMk id="5" creationId="{AC3732A4-4DD6-4FF4-9F23-95F084C5A59A}"/>
          </ac:spMkLst>
        </pc:spChg>
        <pc:spChg chg="del">
          <ac:chgData name="Александр Питиримов" userId="642823b686ebaf7e" providerId="LiveId" clId="{D22B7A53-274B-4B73-BF12-E1D24068453C}" dt="2020-09-15T23:58:52.110" v="2" actId="478"/>
          <ac:spMkLst>
            <pc:docMk/>
            <pc:sldMk cId="3860270448" sldId="259"/>
            <ac:spMk id="6" creationId="{EA436F56-9CCA-444E-A1A5-920107066570}"/>
          </ac:spMkLst>
        </pc:spChg>
        <pc:spChg chg="del">
          <ac:chgData name="Александр Питиримов" userId="642823b686ebaf7e" providerId="LiveId" clId="{D22B7A53-274B-4B73-BF12-E1D24068453C}" dt="2020-09-15T23:58:52.110" v="2" actId="478"/>
          <ac:spMkLst>
            <pc:docMk/>
            <pc:sldMk cId="3860270448" sldId="259"/>
            <ac:spMk id="7" creationId="{20722E97-B87F-41BA-A885-61390C615521}"/>
          </ac:spMkLst>
        </pc:spChg>
        <pc:spChg chg="del">
          <ac:chgData name="Александр Питиримов" userId="642823b686ebaf7e" providerId="LiveId" clId="{D22B7A53-274B-4B73-BF12-E1D24068453C}" dt="2020-09-15T23:58:55.463" v="3" actId="478"/>
          <ac:spMkLst>
            <pc:docMk/>
            <pc:sldMk cId="3860270448" sldId="259"/>
            <ac:spMk id="12" creationId="{7B945D72-1302-46C4-8FBB-0BF79128FB56}"/>
          </ac:spMkLst>
        </pc:spChg>
        <pc:spChg chg="add del mod">
          <ac:chgData name="Александр Питиримов" userId="642823b686ebaf7e" providerId="LiveId" clId="{D22B7A53-274B-4B73-BF12-E1D24068453C}" dt="2020-09-16T00:06:16.374" v="41" actId="478"/>
          <ac:spMkLst>
            <pc:docMk/>
            <pc:sldMk cId="3860270448" sldId="259"/>
            <ac:spMk id="13" creationId="{D39A763E-7EDE-46CA-B153-854B9D943E97}"/>
          </ac:spMkLst>
        </pc:spChg>
        <pc:spChg chg="del">
          <ac:chgData name="Александр Питиримов" userId="642823b686ebaf7e" providerId="LiveId" clId="{D22B7A53-274B-4B73-BF12-E1D24068453C}" dt="2020-09-15T23:58:52.110" v="2" actId="478"/>
          <ac:spMkLst>
            <pc:docMk/>
            <pc:sldMk cId="3860270448" sldId="259"/>
            <ac:spMk id="14" creationId="{7463BC03-DF13-4970-AB91-79F4E27BE445}"/>
          </ac:spMkLst>
        </pc:spChg>
        <pc:spChg chg="add del mod">
          <ac:chgData name="Александр Питиримов" userId="642823b686ebaf7e" providerId="LiveId" clId="{D22B7A53-274B-4B73-BF12-E1D24068453C}" dt="2020-09-16T00:13:11.206" v="142" actId="478"/>
          <ac:spMkLst>
            <pc:docMk/>
            <pc:sldMk cId="3860270448" sldId="259"/>
            <ac:spMk id="15" creationId="{E59372AB-8D4A-44C5-8D34-B84D8BEC2870}"/>
          </ac:spMkLst>
        </pc:spChg>
        <pc:spChg chg="add del mod">
          <ac:chgData name="Александр Питиримов" userId="642823b686ebaf7e" providerId="LiveId" clId="{D22B7A53-274B-4B73-BF12-E1D24068453C}" dt="2020-09-16T00:13:08.102" v="141" actId="478"/>
          <ac:spMkLst>
            <pc:docMk/>
            <pc:sldMk cId="3860270448" sldId="259"/>
            <ac:spMk id="19" creationId="{B8D16F82-EC00-484B-B32E-A4F7CC1A359F}"/>
          </ac:spMkLst>
        </pc:spChg>
        <pc:spChg chg="add del mod">
          <ac:chgData name="Александр Питиримов" userId="642823b686ebaf7e" providerId="LiveId" clId="{D22B7A53-274B-4B73-BF12-E1D24068453C}" dt="2020-09-16T00:16:11.550" v="233" actId="478"/>
          <ac:spMkLst>
            <pc:docMk/>
            <pc:sldMk cId="3860270448" sldId="259"/>
            <ac:spMk id="23" creationId="{FB5BBDA0-A17A-47E2-8D2D-F15F371B805C}"/>
          </ac:spMkLst>
        </pc:spChg>
        <pc:spChg chg="add del mod">
          <ac:chgData name="Александр Питиримов" userId="642823b686ebaf7e" providerId="LiveId" clId="{D22B7A53-274B-4B73-BF12-E1D24068453C}" dt="2020-09-16T00:13:12.814" v="144" actId="478"/>
          <ac:spMkLst>
            <pc:docMk/>
            <pc:sldMk cId="3860270448" sldId="259"/>
            <ac:spMk id="31" creationId="{B223DFBE-A679-461C-A0B8-3FA197E00B61}"/>
          </ac:spMkLst>
        </pc:spChg>
        <pc:spChg chg="add mod">
          <ac:chgData name="Александр Питиримов" userId="642823b686ebaf7e" providerId="LiveId" clId="{D22B7A53-274B-4B73-BF12-E1D24068453C}" dt="2020-09-16T09:10:50.672" v="2921" actId="20577"/>
          <ac:spMkLst>
            <pc:docMk/>
            <pc:sldMk cId="3860270448" sldId="259"/>
            <ac:spMk id="33" creationId="{A9D7D5C7-55C9-465F-869E-8055161DCB4F}"/>
          </ac:spMkLst>
        </pc:spChg>
        <pc:spChg chg="add mod">
          <ac:chgData name="Александр Питиримов" userId="642823b686ebaf7e" providerId="LiveId" clId="{D22B7A53-274B-4B73-BF12-E1D24068453C}" dt="2020-09-16T00:45:08.703" v="914" actId="1582"/>
          <ac:spMkLst>
            <pc:docMk/>
            <pc:sldMk cId="3860270448" sldId="259"/>
            <ac:spMk id="35" creationId="{CFFDD6C0-035A-4989-B4CC-8863989EB2DC}"/>
          </ac:spMkLst>
        </pc:spChg>
        <pc:spChg chg="add mod">
          <ac:chgData name="Александр Питиримов" userId="642823b686ebaf7e" providerId="LiveId" clId="{D22B7A53-274B-4B73-BF12-E1D24068453C}" dt="2020-09-16T00:45:08.703" v="914" actId="1582"/>
          <ac:spMkLst>
            <pc:docMk/>
            <pc:sldMk cId="3860270448" sldId="259"/>
            <ac:spMk id="37" creationId="{8D9E2729-64FB-4FFD-BBEA-E5E5DB0A521A}"/>
          </ac:spMkLst>
        </pc:spChg>
        <pc:spChg chg="add mod">
          <ac:chgData name="Александр Питиримов" userId="642823b686ebaf7e" providerId="LiveId" clId="{D22B7A53-274B-4B73-BF12-E1D24068453C}" dt="2020-09-16T00:45:08.703" v="914" actId="1582"/>
          <ac:spMkLst>
            <pc:docMk/>
            <pc:sldMk cId="3860270448" sldId="259"/>
            <ac:spMk id="39" creationId="{670B1EC1-5906-43CB-A618-81535E66B0F9}"/>
          </ac:spMkLst>
        </pc:spChg>
        <pc:spChg chg="add mod">
          <ac:chgData name="Александр Питиримов" userId="642823b686ebaf7e" providerId="LiveId" clId="{D22B7A53-274B-4B73-BF12-E1D24068453C}" dt="2020-09-16T00:45:08.703" v="914" actId="1582"/>
          <ac:spMkLst>
            <pc:docMk/>
            <pc:sldMk cId="3860270448" sldId="259"/>
            <ac:spMk id="41" creationId="{BF1789AA-4BE5-4411-BB29-52B536B4F237}"/>
          </ac:spMkLst>
        </pc:spChg>
        <pc:spChg chg="add mod">
          <ac:chgData name="Александр Питиримов" userId="642823b686ebaf7e" providerId="LiveId" clId="{D22B7A53-274B-4B73-BF12-E1D24068453C}" dt="2020-09-16T00:45:08.703" v="914" actId="1582"/>
          <ac:spMkLst>
            <pc:docMk/>
            <pc:sldMk cId="3860270448" sldId="259"/>
            <ac:spMk id="43" creationId="{47B4ECE4-7D67-494F-AF05-8F1DC47188E2}"/>
          </ac:spMkLst>
        </pc:spChg>
        <pc:spChg chg="add mod ord">
          <ac:chgData name="Александр Питиримов" userId="642823b686ebaf7e" providerId="LiveId" clId="{D22B7A53-274B-4B73-BF12-E1D24068453C}" dt="2020-09-16T00:45:44.196" v="933" actId="171"/>
          <ac:spMkLst>
            <pc:docMk/>
            <pc:sldMk cId="3860270448" sldId="259"/>
            <ac:spMk id="50" creationId="{79278E8B-8EFF-487D-B90E-8A6E6DA035AE}"/>
          </ac:spMkLst>
        </pc:spChg>
        <pc:spChg chg="add mod">
          <ac:chgData name="Александр Питиримов" userId="642823b686ebaf7e" providerId="LiveId" clId="{D22B7A53-274B-4B73-BF12-E1D24068453C}" dt="2020-09-19T21:39:26.291" v="17090" actId="20577"/>
          <ac:spMkLst>
            <pc:docMk/>
            <pc:sldMk cId="3860270448" sldId="259"/>
            <ac:spMk id="52" creationId="{96BE60A2-19F6-4AAC-8E74-8C18B7C18DB9}"/>
          </ac:spMkLst>
        </pc:spChg>
        <pc:spChg chg="add del mod">
          <ac:chgData name="Александр Питиримов" userId="642823b686ebaf7e" providerId="LiveId" clId="{D22B7A53-274B-4B73-BF12-E1D24068453C}" dt="2020-09-16T09:10:07.824" v="2890" actId="478"/>
          <ac:spMkLst>
            <pc:docMk/>
            <pc:sldMk cId="3860270448" sldId="259"/>
            <ac:spMk id="54" creationId="{C4458BDC-246D-4E51-9F0F-DACBF444C1E3}"/>
          </ac:spMkLst>
        </pc:spChg>
        <pc:spChg chg="add mod">
          <ac:chgData name="Александр Питиримов" userId="642823b686ebaf7e" providerId="LiveId" clId="{D22B7A53-274B-4B73-BF12-E1D24068453C}" dt="2020-09-18T16:00:07.501" v="7174" actId="113"/>
          <ac:spMkLst>
            <pc:docMk/>
            <pc:sldMk cId="3860270448" sldId="259"/>
            <ac:spMk id="56" creationId="{C4298741-F4FF-4FC9-A4A6-3A7A63292EC2}"/>
          </ac:spMkLst>
        </pc:spChg>
        <pc:spChg chg="add mod">
          <ac:chgData name="Александр Питиримов" userId="642823b686ebaf7e" providerId="LiveId" clId="{D22B7A53-274B-4B73-BF12-E1D24068453C}" dt="2020-09-21T19:16:13.783" v="17125" actId="20577"/>
          <ac:spMkLst>
            <pc:docMk/>
            <pc:sldMk cId="3860270448" sldId="259"/>
            <ac:spMk id="57" creationId="{7E68F4DD-4952-4102-A688-6C6C2626AED1}"/>
          </ac:spMkLst>
        </pc:spChg>
        <pc:spChg chg="add mod ord">
          <ac:chgData name="Александр Питиримов" userId="642823b686ebaf7e" providerId="LiveId" clId="{D22B7A53-274B-4B73-BF12-E1D24068453C}" dt="2020-09-18T15:59:29.734" v="7173" actId="1076"/>
          <ac:spMkLst>
            <pc:docMk/>
            <pc:sldMk cId="3860270448" sldId="259"/>
            <ac:spMk id="58" creationId="{2586CAD1-191A-441D-BA0B-6E7425D4F5D3}"/>
          </ac:spMkLst>
        </pc:spChg>
        <pc:spChg chg="add del mod">
          <ac:chgData name="Александр Питиримов" userId="642823b686ebaf7e" providerId="LiveId" clId="{D22B7A53-274B-4B73-BF12-E1D24068453C}" dt="2020-09-18T23:39:13.256" v="14607" actId="478"/>
          <ac:spMkLst>
            <pc:docMk/>
            <pc:sldMk cId="3860270448" sldId="259"/>
            <ac:spMk id="60" creationId="{2DC14DD9-7350-4966-BFA6-180FD4EAE712}"/>
          </ac:spMkLst>
        </pc:spChg>
        <pc:grpChg chg="add mod">
          <ac:chgData name="Александр Питиримов" userId="642823b686ebaf7e" providerId="LiveId" clId="{D22B7A53-274B-4B73-BF12-E1D24068453C}" dt="2020-09-16T00:18:13.151" v="260" actId="164"/>
          <ac:grpSpMkLst>
            <pc:docMk/>
            <pc:sldMk cId="3860270448" sldId="259"/>
            <ac:grpSpMk id="46" creationId="{B6A8A975-C9DC-4CE8-9C61-C2026D1FB0F0}"/>
          </ac:grpSpMkLst>
        </pc:grpChg>
        <pc:grpChg chg="add mod">
          <ac:chgData name="Александр Питиримов" userId="642823b686ebaf7e" providerId="LiveId" clId="{D22B7A53-274B-4B73-BF12-E1D24068453C}" dt="2020-09-16T09:22:06.040" v="3034" actId="1076"/>
          <ac:grpSpMkLst>
            <pc:docMk/>
            <pc:sldMk cId="3860270448" sldId="259"/>
            <ac:grpSpMk id="51" creationId="{5E8FB421-146E-404D-8DFC-683A5C810A60}"/>
          </ac:grpSpMkLst>
        </pc:grpChg>
        <pc:picChg chg="mod">
          <ac:chgData name="Александр Питиримов" userId="642823b686ebaf7e" providerId="LiveId" clId="{D22B7A53-274B-4B73-BF12-E1D24068453C}" dt="2020-09-18T16:00:57.953" v="7176" actId="1076"/>
          <ac:picMkLst>
            <pc:docMk/>
            <pc:sldMk cId="3860270448" sldId="259"/>
            <ac:picMk id="4" creationId="{601261BF-0E0C-4FA5-BBCF-49D2F2891DDC}"/>
          </ac:picMkLst>
        </pc:picChg>
        <pc:picChg chg="add del mod">
          <ac:chgData name="Александр Питиримов" userId="642823b686ebaf7e" providerId="LiveId" clId="{D22B7A53-274B-4B73-BF12-E1D24068453C}" dt="2020-09-16T00:05:27.830" v="27" actId="478"/>
          <ac:picMkLst>
            <pc:docMk/>
            <pc:sldMk cId="3860270448" sldId="259"/>
            <ac:picMk id="8" creationId="{197D53F0-0623-4A8E-90CF-3A920CB3E86A}"/>
          </ac:picMkLst>
        </pc:picChg>
        <pc:picChg chg="add mod ord">
          <ac:chgData name="Александр Питиримов" userId="642823b686ebaf7e" providerId="LiveId" clId="{D22B7A53-274B-4B73-BF12-E1D24068453C}" dt="2020-09-16T00:46:03.022" v="939" actId="170"/>
          <ac:picMkLst>
            <pc:docMk/>
            <pc:sldMk cId="3860270448" sldId="259"/>
            <ac:picMk id="10" creationId="{9B9AC126-B807-4317-9B26-3A391A3E6724}"/>
          </ac:picMkLst>
        </pc:picChg>
        <pc:picChg chg="del">
          <ac:chgData name="Александр Питиримов" userId="642823b686ebaf7e" providerId="LiveId" clId="{D22B7A53-274B-4B73-BF12-E1D24068453C}" dt="2020-09-15T23:58:49.318" v="1" actId="478"/>
          <ac:picMkLst>
            <pc:docMk/>
            <pc:sldMk cId="3860270448" sldId="259"/>
            <ac:picMk id="11" creationId="{4A0B7CD3-2383-4D91-9D7B-D8053A651C82}"/>
          </ac:picMkLst>
        </pc:picChg>
        <pc:picChg chg="add mod ord">
          <ac:chgData name="Александр Питиримов" userId="642823b686ebaf7e" providerId="LiveId" clId="{D22B7A53-274B-4B73-BF12-E1D24068453C}" dt="2020-09-16T00:45:27.296" v="921" actId="170"/>
          <ac:picMkLst>
            <pc:docMk/>
            <pc:sldMk cId="3860270448" sldId="259"/>
            <ac:picMk id="17" creationId="{F376359F-3D8F-4CD0-A7FF-0AFF73682E33}"/>
          </ac:picMkLst>
        </pc:picChg>
        <pc:picChg chg="add del mod">
          <ac:chgData name="Александр Питиримов" userId="642823b686ebaf7e" providerId="LiveId" clId="{D22B7A53-274B-4B73-BF12-E1D24068453C}" dt="2020-09-16T00:15:47.373" v="181" actId="478"/>
          <ac:picMkLst>
            <pc:docMk/>
            <pc:sldMk cId="3860270448" sldId="259"/>
            <ac:picMk id="21" creationId="{24FB9CD9-00C1-471C-A332-ED82EBB0C8D1}"/>
          </ac:picMkLst>
        </pc:picChg>
        <pc:picChg chg="add mod">
          <ac:chgData name="Александр Питиримов" userId="642823b686ebaf7e" providerId="LiveId" clId="{D22B7A53-274B-4B73-BF12-E1D24068453C}" dt="2020-09-16T00:45:08.703" v="914" actId="1582"/>
          <ac:picMkLst>
            <pc:docMk/>
            <pc:sldMk cId="3860270448" sldId="259"/>
            <ac:picMk id="25" creationId="{2A6465B2-CFF1-428C-8203-2E2CDCA74B34}"/>
          </ac:picMkLst>
        </pc:picChg>
        <pc:picChg chg="add mod">
          <ac:chgData name="Александр Питиримов" userId="642823b686ebaf7e" providerId="LiveId" clId="{D22B7A53-274B-4B73-BF12-E1D24068453C}" dt="2020-09-16T00:45:08.703" v="914" actId="1582"/>
          <ac:picMkLst>
            <pc:docMk/>
            <pc:sldMk cId="3860270448" sldId="259"/>
            <ac:picMk id="27" creationId="{C813F306-19A4-4045-98C0-AABF96F78B8B}"/>
          </ac:picMkLst>
        </pc:picChg>
        <pc:picChg chg="add mod ord">
          <ac:chgData name="Александр Питиримов" userId="642823b686ebaf7e" providerId="LiveId" clId="{D22B7A53-274B-4B73-BF12-E1D24068453C}" dt="2020-09-16T00:46:20.170" v="943" actId="170"/>
          <ac:picMkLst>
            <pc:docMk/>
            <pc:sldMk cId="3860270448" sldId="259"/>
            <ac:picMk id="29" creationId="{CCEEC0B4-CE4F-4B2D-AB36-51865B8EF067}"/>
          </ac:picMkLst>
        </pc:picChg>
        <pc:picChg chg="add mod">
          <ac:chgData name="Александр Питиримов" userId="642823b686ebaf7e" providerId="LiveId" clId="{D22B7A53-274B-4B73-BF12-E1D24068453C}" dt="2020-09-16T00:45:08.703" v="914" actId="1582"/>
          <ac:picMkLst>
            <pc:docMk/>
            <pc:sldMk cId="3860270448" sldId="259"/>
            <ac:picMk id="45" creationId="{CC582555-22D6-48CD-836F-B5E1EE2E8C04}"/>
          </ac:picMkLst>
        </pc:picChg>
        <pc:picChg chg="add mod">
          <ac:chgData name="Александр Питиримов" userId="642823b686ebaf7e" providerId="LiveId" clId="{D22B7A53-274B-4B73-BF12-E1D24068453C}" dt="2020-09-16T00:45:08.703" v="914" actId="1582"/>
          <ac:picMkLst>
            <pc:docMk/>
            <pc:sldMk cId="3860270448" sldId="259"/>
            <ac:picMk id="48" creationId="{1009A4E5-5F66-4249-95B2-AC2B984755CE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21T19:19:51.266" v="17250" actId="20577"/>
        <pc:sldMkLst>
          <pc:docMk/>
          <pc:sldMk cId="112875636" sldId="260"/>
        </pc:sldMkLst>
        <pc:spChg chg="del mod">
          <ac:chgData name="Александр Питиримов" userId="642823b686ebaf7e" providerId="LiveId" clId="{D22B7A53-274B-4B73-BF12-E1D24068453C}" dt="2020-09-18T16:01:12.746" v="7177" actId="478"/>
          <ac:spMkLst>
            <pc:docMk/>
            <pc:sldMk cId="112875636" sldId="260"/>
            <ac:spMk id="2" creationId="{BDC4DD04-EDFC-41D0-B4F5-FE5E4518BD4B}"/>
          </ac:spMkLst>
        </pc:spChg>
        <pc:spChg chg="add mod topLvl">
          <ac:chgData name="Александр Питиримов" userId="642823b686ebaf7e" providerId="LiveId" clId="{D22B7A53-274B-4B73-BF12-E1D24068453C}" dt="2020-09-21T19:19:48.666" v="17248" actId="20577"/>
          <ac:spMkLst>
            <pc:docMk/>
            <pc:sldMk cId="112875636" sldId="260"/>
            <ac:spMk id="3" creationId="{8893A18B-1617-4F5A-81DE-995DC5441063}"/>
          </ac:spMkLst>
        </pc:spChg>
        <pc:spChg chg="add del mod topLvl">
          <ac:chgData name="Александр Питиримов" userId="642823b686ebaf7e" providerId="LiveId" clId="{D22B7A53-274B-4B73-BF12-E1D24068453C}" dt="2020-09-18T18:31:37.584" v="11046" actId="1076"/>
          <ac:spMkLst>
            <pc:docMk/>
            <pc:sldMk cId="112875636" sldId="260"/>
            <ac:spMk id="5" creationId="{4CF3B7CE-D41C-4D34-AD3D-FA8CB25C047D}"/>
          </ac:spMkLst>
        </pc:spChg>
        <pc:spChg chg="add mod topLvl">
          <ac:chgData name="Александр Питиримов" userId="642823b686ebaf7e" providerId="LiveId" clId="{D22B7A53-274B-4B73-BF12-E1D24068453C}" dt="2020-09-21T19:19:50.203" v="17249" actId="20577"/>
          <ac:spMkLst>
            <pc:docMk/>
            <pc:sldMk cId="112875636" sldId="260"/>
            <ac:spMk id="6" creationId="{A310AF09-D1FA-42E2-B818-E6897005F58A}"/>
          </ac:spMkLst>
        </pc:spChg>
        <pc:spChg chg="add del mod">
          <ac:chgData name="Александр Питиримов" userId="642823b686ebaf7e" providerId="LiveId" clId="{D22B7A53-274B-4B73-BF12-E1D24068453C}" dt="2020-09-16T08:54:13.096" v="2462" actId="478"/>
          <ac:spMkLst>
            <pc:docMk/>
            <pc:sldMk cId="112875636" sldId="260"/>
            <ac:spMk id="8" creationId="{20BDB040-AB62-4399-AC31-9ADA1BA521D9}"/>
          </ac:spMkLst>
        </pc:spChg>
        <pc:spChg chg="add del">
          <ac:chgData name="Александр Питиримов" userId="642823b686ebaf7e" providerId="LiveId" clId="{D22B7A53-274B-4B73-BF12-E1D24068453C}" dt="2020-09-16T01:07:44.431" v="1698" actId="11529"/>
          <ac:spMkLst>
            <pc:docMk/>
            <pc:sldMk cId="112875636" sldId="260"/>
            <ac:spMk id="9" creationId="{31799BF9-4695-4648-B090-D4ADBE1B459D}"/>
          </ac:spMkLst>
        </pc:spChg>
        <pc:spChg chg="add del">
          <ac:chgData name="Александр Питиримов" userId="642823b686ebaf7e" providerId="LiveId" clId="{D22B7A53-274B-4B73-BF12-E1D24068453C}" dt="2020-09-16T01:07:59.021" v="1700" actId="478"/>
          <ac:spMkLst>
            <pc:docMk/>
            <pc:sldMk cId="112875636" sldId="260"/>
            <ac:spMk id="11" creationId="{65D6C18B-4B46-424A-8C77-3B6D4B3A2D2D}"/>
          </ac:spMkLst>
        </pc:spChg>
        <pc:spChg chg="add del mod">
          <ac:chgData name="Александр Питиримов" userId="642823b686ebaf7e" providerId="LiveId" clId="{D22B7A53-274B-4B73-BF12-E1D24068453C}" dt="2020-09-16T01:08:30.076" v="1705" actId="478"/>
          <ac:spMkLst>
            <pc:docMk/>
            <pc:sldMk cId="112875636" sldId="260"/>
            <ac:spMk id="12" creationId="{D15A2E20-B57F-4946-87ED-083B1FFB2743}"/>
          </ac:spMkLst>
        </pc:spChg>
        <pc:spChg chg="add mod">
          <ac:chgData name="Александр Питиримов" userId="642823b686ebaf7e" providerId="LiveId" clId="{D22B7A53-274B-4B73-BF12-E1D24068453C}" dt="2020-09-16T01:27:46.728" v="2399" actId="164"/>
          <ac:spMkLst>
            <pc:docMk/>
            <pc:sldMk cId="112875636" sldId="260"/>
            <ac:spMk id="21" creationId="{07947ECD-4B40-40FC-8056-92E810BADCC4}"/>
          </ac:spMkLst>
        </pc:spChg>
        <pc:spChg chg="add mod">
          <ac:chgData name="Александр Питиримов" userId="642823b686ebaf7e" providerId="LiveId" clId="{D22B7A53-274B-4B73-BF12-E1D24068453C}" dt="2020-09-18T18:31:46.696" v="11047" actId="1076"/>
          <ac:spMkLst>
            <pc:docMk/>
            <pc:sldMk cId="112875636" sldId="260"/>
            <ac:spMk id="32" creationId="{6C0B0B4A-E2D3-4235-9FB9-145538ADE38E}"/>
          </ac:spMkLst>
        </pc:spChg>
        <pc:spChg chg="add mod">
          <ac:chgData name="Александр Питиримов" userId="642823b686ebaf7e" providerId="LiveId" clId="{D22B7A53-274B-4B73-BF12-E1D24068453C}" dt="2020-09-21T19:19:51.266" v="17250" actId="20577"/>
          <ac:spMkLst>
            <pc:docMk/>
            <pc:sldMk cId="112875636" sldId="260"/>
            <ac:spMk id="34" creationId="{673107CB-B138-461E-9ADF-43574B2ADA81}"/>
          </ac:spMkLst>
        </pc:spChg>
        <pc:spChg chg="add mod">
          <ac:chgData name="Александр Питиримов" userId="642823b686ebaf7e" providerId="LiveId" clId="{D22B7A53-274B-4B73-BF12-E1D24068453C}" dt="2020-09-16T01:27:46.728" v="2399" actId="164"/>
          <ac:spMkLst>
            <pc:docMk/>
            <pc:sldMk cId="112875636" sldId="260"/>
            <ac:spMk id="46" creationId="{96D23813-41F8-492B-88F2-515C37837751}"/>
          </ac:spMkLst>
        </pc:spChg>
        <pc:spChg chg="add del">
          <ac:chgData name="Александр Питиримов" userId="642823b686ebaf7e" providerId="LiveId" clId="{D22B7A53-274B-4B73-BF12-E1D24068453C}" dt="2020-09-18T16:01:22.651" v="7180" actId="478"/>
          <ac:spMkLst>
            <pc:docMk/>
            <pc:sldMk cId="112875636" sldId="260"/>
            <ac:spMk id="47" creationId="{AEF68D9C-C1F6-4557-B68D-B90377CA6DB6}"/>
          </ac:spMkLst>
        </pc:spChg>
        <pc:spChg chg="mod topLvl">
          <ac:chgData name="Александр Питиримов" userId="642823b686ebaf7e" providerId="LiveId" clId="{D22B7A53-274B-4B73-BF12-E1D24068453C}" dt="2020-09-18T18:31:28.082" v="11045" actId="1076"/>
          <ac:spMkLst>
            <pc:docMk/>
            <pc:sldMk cId="112875636" sldId="260"/>
            <ac:spMk id="52" creationId="{96BE60A2-19F6-4AAC-8E74-8C18B7C18DB9}"/>
          </ac:spMkLst>
        </pc:spChg>
        <pc:spChg chg="del mod">
          <ac:chgData name="Александр Питиримов" userId="642823b686ebaf7e" providerId="LiveId" clId="{D22B7A53-274B-4B73-BF12-E1D24068453C}" dt="2020-09-16T09:10:00.951" v="2888" actId="478"/>
          <ac:spMkLst>
            <pc:docMk/>
            <pc:sldMk cId="112875636" sldId="260"/>
            <ac:spMk id="54" creationId="{C4458BDC-246D-4E51-9F0F-DACBF444C1E3}"/>
          </ac:spMkLst>
        </pc:spChg>
        <pc:spChg chg="add">
          <ac:chgData name="Александр Питиримов" userId="642823b686ebaf7e" providerId="LiveId" clId="{D22B7A53-274B-4B73-BF12-E1D24068453C}" dt="2020-09-18T16:01:13.638" v="7178" actId="22"/>
          <ac:spMkLst>
            <pc:docMk/>
            <pc:sldMk cId="112875636" sldId="260"/>
            <ac:spMk id="57" creationId="{CDF44EEE-9ED8-40F1-A420-B7230F634F69}"/>
          </ac:spMkLst>
        </pc:spChg>
        <pc:spChg chg="add">
          <ac:chgData name="Александр Питиримов" userId="642823b686ebaf7e" providerId="LiveId" clId="{D22B7A53-274B-4B73-BF12-E1D24068453C}" dt="2020-09-18T16:01:13.638" v="7178" actId="22"/>
          <ac:spMkLst>
            <pc:docMk/>
            <pc:sldMk cId="112875636" sldId="260"/>
            <ac:spMk id="59" creationId="{D0F9D2C5-4EFA-423A-A9E0-255408193C00}"/>
          </ac:spMkLst>
        </pc:spChg>
        <pc:spChg chg="add mod">
          <ac:chgData name="Александр Питиримов" userId="642823b686ebaf7e" providerId="LiveId" clId="{D22B7A53-274B-4B73-BF12-E1D24068453C}" dt="2020-09-18T16:01:35.384" v="7182" actId="113"/>
          <ac:spMkLst>
            <pc:docMk/>
            <pc:sldMk cId="112875636" sldId="260"/>
            <ac:spMk id="63" creationId="{F2729109-7E97-4EAD-90FA-F9F747E705E0}"/>
          </ac:spMkLst>
        </pc:spChg>
        <pc:spChg chg="add mod ord">
          <ac:chgData name="Александр Питиримов" userId="642823b686ebaf7e" providerId="LiveId" clId="{D22B7A53-274B-4B73-BF12-E1D24068453C}" dt="2020-09-18T18:27:59.920" v="10998" actId="167"/>
          <ac:spMkLst>
            <pc:docMk/>
            <pc:sldMk cId="112875636" sldId="260"/>
            <ac:spMk id="64" creationId="{8B821771-CB6A-44DF-89F0-102BA9B0ADBC}"/>
          </ac:spMkLst>
        </pc:spChg>
        <pc:spChg chg="add mod ord">
          <ac:chgData name="Александр Питиримов" userId="642823b686ebaf7e" providerId="LiveId" clId="{D22B7A53-274B-4B73-BF12-E1D24068453C}" dt="2020-09-18T18:30:37.960" v="11038" actId="14100"/>
          <ac:spMkLst>
            <pc:docMk/>
            <pc:sldMk cId="112875636" sldId="260"/>
            <ac:spMk id="65" creationId="{6C2C94C9-583B-4A1C-92DE-A40063E05364}"/>
          </ac:spMkLst>
        </pc:spChg>
        <pc:spChg chg="add mod ord">
          <ac:chgData name="Александр Питиримов" userId="642823b686ebaf7e" providerId="LiveId" clId="{D22B7A53-274B-4B73-BF12-E1D24068453C}" dt="2020-09-18T18:30:28.256" v="11037" actId="171"/>
          <ac:spMkLst>
            <pc:docMk/>
            <pc:sldMk cId="112875636" sldId="260"/>
            <ac:spMk id="66" creationId="{242C889A-D3EF-49F9-91A7-32D9F5698375}"/>
          </ac:spMkLst>
        </pc:spChg>
        <pc:spChg chg="add del mod">
          <ac:chgData name="Александр Питиримов" userId="642823b686ebaf7e" providerId="LiveId" clId="{D22B7A53-274B-4B73-BF12-E1D24068453C}" dt="2020-09-18T23:39:09.720" v="14606" actId="478"/>
          <ac:spMkLst>
            <pc:docMk/>
            <pc:sldMk cId="112875636" sldId="260"/>
            <ac:spMk id="68" creationId="{3BF6C27F-82D0-4B34-BFEC-632946933B6F}"/>
          </ac:spMkLst>
        </pc:spChg>
        <pc:grpChg chg="add del mod topLvl">
          <ac:chgData name="Александр Питиримов" userId="642823b686ebaf7e" providerId="LiveId" clId="{D22B7A53-274B-4B73-BF12-E1D24068453C}" dt="2020-09-16T09:03:05.276" v="2833" actId="165"/>
          <ac:grpSpMkLst>
            <pc:docMk/>
            <pc:sldMk cId="112875636" sldId="260"/>
            <ac:grpSpMk id="7" creationId="{6570A8CF-47C7-4A9C-B698-36253E7F2C3D}"/>
          </ac:grpSpMkLst>
        </pc:grpChg>
        <pc:grpChg chg="add del mod">
          <ac:chgData name="Александр Питиримов" userId="642823b686ebaf7e" providerId="LiveId" clId="{D22B7A53-274B-4B73-BF12-E1D24068453C}" dt="2020-09-16T09:02:36.106" v="2827" actId="165"/>
          <ac:grpSpMkLst>
            <pc:docMk/>
            <pc:sldMk cId="112875636" sldId="260"/>
            <ac:grpSpMk id="23" creationId="{A53ABCF7-4F51-4B69-98EB-E4A739AF06F4}"/>
          </ac:grpSpMkLst>
        </pc:grpChg>
        <pc:grpChg chg="add del mod">
          <ac:chgData name="Александр Питиримов" userId="642823b686ebaf7e" providerId="LiveId" clId="{D22B7A53-274B-4B73-BF12-E1D24068453C}" dt="2020-09-16T08:54:14.296" v="2463" actId="478"/>
          <ac:grpSpMkLst>
            <pc:docMk/>
            <pc:sldMk cId="112875636" sldId="260"/>
            <ac:grpSpMk id="30" creationId="{145BFEB4-A0A3-4C64-82ED-3F58A67C479E}"/>
          </ac:grpSpMkLst>
        </pc:grpChg>
        <pc:grpChg chg="add mod">
          <ac:chgData name="Александр Питиримов" userId="642823b686ebaf7e" providerId="LiveId" clId="{D22B7A53-274B-4B73-BF12-E1D24068453C}" dt="2020-09-16T09:02:23.320" v="2824" actId="164"/>
          <ac:grpSpMkLst>
            <pc:docMk/>
            <pc:sldMk cId="112875636" sldId="260"/>
            <ac:grpSpMk id="44" creationId="{5702C936-6FA1-42C2-90C9-4B9CC0C2E452}"/>
          </ac:grpSpMkLst>
        </pc:grpChg>
        <pc:grpChg chg="del">
          <ac:chgData name="Александр Питиримов" userId="642823b686ebaf7e" providerId="LiveId" clId="{D22B7A53-274B-4B73-BF12-E1D24068453C}" dt="2020-09-16T00:53:54.078" v="970" actId="478"/>
          <ac:grpSpMkLst>
            <pc:docMk/>
            <pc:sldMk cId="112875636" sldId="260"/>
            <ac:grpSpMk id="51" creationId="{5E8FB421-146E-404D-8DFC-683A5C810A60}"/>
          </ac:grpSpMkLst>
        </pc:grpChg>
        <pc:picChg chg="del">
          <ac:chgData name="Александр Питиримов" userId="642823b686ebaf7e" providerId="LiveId" clId="{D22B7A53-274B-4B73-BF12-E1D24068453C}" dt="2020-09-18T16:01:12.746" v="7177" actId="478"/>
          <ac:picMkLst>
            <pc:docMk/>
            <pc:sldMk cId="112875636" sldId="260"/>
            <ac:picMk id="4" creationId="{601261BF-0E0C-4FA5-BBCF-49D2F2891DDC}"/>
          </ac:picMkLst>
        </pc:picChg>
        <pc:picChg chg="add del mod">
          <ac:chgData name="Александр Питиримов" userId="642823b686ebaf7e" providerId="LiveId" clId="{D22B7A53-274B-4B73-BF12-E1D24068453C}" dt="2020-09-16T01:12:16.076" v="1736" actId="478"/>
          <ac:picMkLst>
            <pc:docMk/>
            <pc:sldMk cId="112875636" sldId="260"/>
            <ac:picMk id="14" creationId="{083CB65A-3992-4BA3-8BF9-8789262FD99E}"/>
          </ac:picMkLst>
        </pc:picChg>
        <pc:picChg chg="add del mod">
          <ac:chgData name="Александр Питиримов" userId="642823b686ebaf7e" providerId="LiveId" clId="{D22B7A53-274B-4B73-BF12-E1D24068453C}" dt="2020-09-16T01:11:52.789" v="1730" actId="478"/>
          <ac:picMkLst>
            <pc:docMk/>
            <pc:sldMk cId="112875636" sldId="260"/>
            <ac:picMk id="16" creationId="{C9501857-5C74-4FDD-B423-89CCFA4B0A88}"/>
          </ac:picMkLst>
        </pc:picChg>
        <pc:picChg chg="add del mod">
          <ac:chgData name="Александр Питиримов" userId="642823b686ebaf7e" providerId="LiveId" clId="{D22B7A53-274B-4B73-BF12-E1D24068453C}" dt="2020-09-16T01:11:53.843" v="1731" actId="478"/>
          <ac:picMkLst>
            <pc:docMk/>
            <pc:sldMk cId="112875636" sldId="260"/>
            <ac:picMk id="18" creationId="{BDAE8A68-EF65-4580-B8E2-BFFF36A32926}"/>
          </ac:picMkLst>
        </pc:picChg>
        <pc:picChg chg="add del mod ord topLvl">
          <ac:chgData name="Александр Питиримов" userId="642823b686ebaf7e" providerId="LiveId" clId="{D22B7A53-274B-4B73-BF12-E1D24068453C}" dt="2020-09-18T18:31:01.678" v="11042" actId="478"/>
          <ac:picMkLst>
            <pc:docMk/>
            <pc:sldMk cId="112875636" sldId="260"/>
            <ac:picMk id="19" creationId="{D1029827-F1CB-4AA7-823D-FDBA965660C8}"/>
          </ac:picMkLst>
        </pc:picChg>
        <pc:picChg chg="add del mod ord topLvl">
          <ac:chgData name="Александр Питиримов" userId="642823b686ebaf7e" providerId="LiveId" clId="{D22B7A53-274B-4B73-BF12-E1D24068453C}" dt="2020-09-18T18:30:54.902" v="11039" actId="478"/>
          <ac:picMkLst>
            <pc:docMk/>
            <pc:sldMk cId="112875636" sldId="260"/>
            <ac:picMk id="20" creationId="{8CB8D044-52F1-43D7-BBD4-4ECF7C4297B9}"/>
          </ac:picMkLst>
        </pc:picChg>
        <pc:picChg chg="add del mod">
          <ac:chgData name="Александр Питиримов" userId="642823b686ebaf7e" providerId="LiveId" clId="{D22B7A53-274B-4B73-BF12-E1D24068453C}" dt="2020-09-18T18:31:02.901" v="11043" actId="478"/>
          <ac:picMkLst>
            <pc:docMk/>
            <pc:sldMk cId="112875636" sldId="260"/>
            <ac:picMk id="31" creationId="{4F3F728B-2EB0-4725-B1C7-E31DA4B45550}"/>
          </ac:picMkLst>
        </pc:picChg>
        <pc:picChg chg="add">
          <ac:chgData name="Александр Питиримов" userId="642823b686ebaf7e" providerId="LiveId" clId="{D22B7A53-274B-4B73-BF12-E1D24068453C}" dt="2020-09-18T16:01:13.638" v="7178" actId="22"/>
          <ac:picMkLst>
            <pc:docMk/>
            <pc:sldMk cId="112875636" sldId="260"/>
            <ac:picMk id="61" creationId="{620968B9-3B11-4202-B09E-0688D80F917B}"/>
          </ac:picMkLst>
        </pc:picChg>
      </pc:sldChg>
      <pc:sldChg chg="addSp delSp modSp add del mod">
        <pc:chgData name="Александр Питиримов" userId="642823b686ebaf7e" providerId="LiveId" clId="{D22B7A53-274B-4B73-BF12-E1D24068453C}" dt="2020-09-18T15:58:21.920" v="7161" actId="47"/>
        <pc:sldMkLst>
          <pc:docMk/>
          <pc:sldMk cId="238027967" sldId="261"/>
        </pc:sldMkLst>
        <pc:spChg chg="mod">
          <ac:chgData name="Александр Питиримов" userId="642823b686ebaf7e" providerId="LiveId" clId="{D22B7A53-274B-4B73-BF12-E1D24068453C}" dt="2020-09-18T15:57:05.292" v="7150" actId="1076"/>
          <ac:spMkLst>
            <pc:docMk/>
            <pc:sldMk cId="238027967" sldId="261"/>
            <ac:spMk id="8" creationId="{20BDB040-AB62-4399-AC31-9ADA1BA521D9}"/>
          </ac:spMkLst>
        </pc:spChg>
        <pc:spChg chg="add mod ord">
          <ac:chgData name="Александр Питиримов" userId="642823b686ebaf7e" providerId="LiveId" clId="{D22B7A53-274B-4B73-BF12-E1D24068453C}" dt="2020-09-18T15:58:07.420" v="7159" actId="14100"/>
          <ac:spMkLst>
            <pc:docMk/>
            <pc:sldMk cId="238027967" sldId="261"/>
            <ac:spMk id="9" creationId="{D437DF9F-B5D5-4147-987D-080F8405F9E0}"/>
          </ac:spMkLst>
        </pc:spChg>
        <pc:spChg chg="mod">
          <ac:chgData name="Александр Питиримов" userId="642823b686ebaf7e" providerId="LiveId" clId="{D22B7A53-274B-4B73-BF12-E1D24068453C}" dt="2020-09-18T15:57:07.673" v="7151" actId="6549"/>
          <ac:spMkLst>
            <pc:docMk/>
            <pc:sldMk cId="238027967" sldId="261"/>
            <ac:spMk id="21" creationId="{07947ECD-4B40-40FC-8056-92E810BADCC4}"/>
          </ac:spMkLst>
        </pc:spChg>
        <pc:spChg chg="mod">
          <ac:chgData name="Александр Питиримов" userId="642823b686ebaf7e" providerId="LiveId" clId="{D22B7A53-274B-4B73-BF12-E1D24068453C}" dt="2020-09-18T15:56:41.685" v="7145" actId="1076"/>
          <ac:spMkLst>
            <pc:docMk/>
            <pc:sldMk cId="238027967" sldId="261"/>
            <ac:spMk id="46" creationId="{96D23813-41F8-492B-88F2-515C37837751}"/>
          </ac:spMkLst>
        </pc:spChg>
        <pc:spChg chg="mod">
          <ac:chgData name="Александр Питиримов" userId="642823b686ebaf7e" providerId="LiveId" clId="{D22B7A53-274B-4B73-BF12-E1D24068453C}" dt="2020-09-18T15:58:13.135" v="7160" actId="207"/>
          <ac:spMkLst>
            <pc:docMk/>
            <pc:sldMk cId="238027967" sldId="261"/>
            <ac:spMk id="54" creationId="{C4458BDC-246D-4E51-9F0F-DACBF444C1E3}"/>
          </ac:spMkLst>
        </pc:spChg>
        <pc:grpChg chg="del">
          <ac:chgData name="Александр Питиримов" userId="642823b686ebaf7e" providerId="LiveId" clId="{D22B7A53-274B-4B73-BF12-E1D24068453C}" dt="2020-09-16T09:08:50.902" v="2879" actId="478"/>
          <ac:grpSpMkLst>
            <pc:docMk/>
            <pc:sldMk cId="238027967" sldId="261"/>
            <ac:grpSpMk id="23" creationId="{A53ABCF7-4F51-4B69-98EB-E4A739AF06F4}"/>
          </ac:grpSpMkLst>
        </pc:grpChg>
        <pc:grpChg chg="mod">
          <ac:chgData name="Александр Питиримов" userId="642823b686ebaf7e" providerId="LiveId" clId="{D22B7A53-274B-4B73-BF12-E1D24068453C}" dt="2020-09-18T15:56:36.818" v="7144" actId="14100"/>
          <ac:grpSpMkLst>
            <pc:docMk/>
            <pc:sldMk cId="238027967" sldId="261"/>
            <ac:grpSpMk id="30" creationId="{145BFEB4-A0A3-4C64-82ED-3F58A67C479E}"/>
          </ac:grpSpMkLst>
        </pc:grpChg>
      </pc:sldChg>
      <pc:sldChg chg="addSp delSp modSp add del mod">
        <pc:chgData name="Александр Питиримов" userId="642823b686ebaf7e" providerId="LiveId" clId="{D22B7A53-274B-4B73-BF12-E1D24068453C}" dt="2020-09-18T17:30:25.397" v="9101" actId="47"/>
        <pc:sldMkLst>
          <pc:docMk/>
          <pc:sldMk cId="1326585540" sldId="262"/>
        </pc:sldMkLst>
        <pc:spChg chg="del">
          <ac:chgData name="Александр Питиримов" userId="642823b686ebaf7e" providerId="LiveId" clId="{D22B7A53-274B-4B73-BF12-E1D24068453C}" dt="2020-09-18T16:03:08.707" v="7196" actId="478"/>
          <ac:spMkLst>
            <pc:docMk/>
            <pc:sldMk cId="1326585540" sldId="262"/>
            <ac:spMk id="2" creationId="{BDC4DD04-EDFC-41D0-B4F5-FE5E4518BD4B}"/>
          </ac:spMkLst>
        </pc:spChg>
        <pc:spChg chg="add del mod">
          <ac:chgData name="Александр Питиримов" userId="642823b686ebaf7e" providerId="LiveId" clId="{D22B7A53-274B-4B73-BF12-E1D24068453C}" dt="2020-09-16T09:28:44.821" v="3088" actId="478"/>
          <ac:spMkLst>
            <pc:docMk/>
            <pc:sldMk cId="1326585540" sldId="262"/>
            <ac:spMk id="6" creationId="{E1D453B8-7B03-4876-85F8-58D47B5008C9}"/>
          </ac:spMkLst>
        </pc:spChg>
        <pc:spChg chg="del">
          <ac:chgData name="Александр Питиримов" userId="642823b686ebaf7e" providerId="LiveId" clId="{D22B7A53-274B-4B73-BF12-E1D24068453C}" dt="2020-09-16T09:26:28.887" v="3071" actId="478"/>
          <ac:spMkLst>
            <pc:docMk/>
            <pc:sldMk cId="1326585540" sldId="262"/>
            <ac:spMk id="8" creationId="{20BDB040-AB62-4399-AC31-9ADA1BA521D9}"/>
          </ac:spMkLst>
        </pc:spChg>
        <pc:spChg chg="add del mod">
          <ac:chgData name="Александр Питиримов" userId="642823b686ebaf7e" providerId="LiveId" clId="{D22B7A53-274B-4B73-BF12-E1D24068453C}" dt="2020-09-16T09:29:56.535" v="3094" actId="478"/>
          <ac:spMkLst>
            <pc:docMk/>
            <pc:sldMk cId="1326585540" sldId="262"/>
            <ac:spMk id="10" creationId="{AE7C7A44-7E8D-4AE6-BBC7-3A7DBC8FD6A0}"/>
          </ac:spMkLst>
        </pc:spChg>
        <pc:spChg chg="add del mod">
          <ac:chgData name="Александр Питиримов" userId="642823b686ebaf7e" providerId="LiveId" clId="{D22B7A53-274B-4B73-BF12-E1D24068453C}" dt="2020-09-16T09:30:45.136" v="3099" actId="478"/>
          <ac:spMkLst>
            <pc:docMk/>
            <pc:sldMk cId="1326585540" sldId="262"/>
            <ac:spMk id="13" creationId="{38D56D0C-3369-49B3-A512-FFEA671E2BD6}"/>
          </ac:spMkLst>
        </pc:spChg>
        <pc:spChg chg="add del mod">
          <ac:chgData name="Александр Питиримов" userId="642823b686ebaf7e" providerId="LiveId" clId="{D22B7A53-274B-4B73-BF12-E1D24068453C}" dt="2020-09-16T09:33:30.615" v="3119" actId="478"/>
          <ac:spMkLst>
            <pc:docMk/>
            <pc:sldMk cId="1326585540" sldId="262"/>
            <ac:spMk id="14" creationId="{DAB604FA-7D46-44F4-BBF1-5B62EE414199}"/>
          </ac:spMkLst>
        </pc:spChg>
        <pc:spChg chg="add del mod">
          <ac:chgData name="Александр Питиримов" userId="642823b686ebaf7e" providerId="LiveId" clId="{D22B7A53-274B-4B73-BF12-E1D24068453C}" dt="2020-09-16T10:33:09.958" v="3869" actId="478"/>
          <ac:spMkLst>
            <pc:docMk/>
            <pc:sldMk cId="1326585540" sldId="262"/>
            <ac:spMk id="17" creationId="{EB7A34B4-21F8-4B1F-AFF3-4112DCB081E7}"/>
          </ac:spMkLst>
        </pc:spChg>
        <pc:spChg chg="add del mod">
          <ac:chgData name="Александр Питиримов" userId="642823b686ebaf7e" providerId="LiveId" clId="{D22B7A53-274B-4B73-BF12-E1D24068453C}" dt="2020-09-16T10:23:48.206" v="3782" actId="478"/>
          <ac:spMkLst>
            <pc:docMk/>
            <pc:sldMk cId="1326585540" sldId="262"/>
            <ac:spMk id="36" creationId="{0A001CFB-9DE5-4AC1-B54F-6E5BF9BB40F6}"/>
          </ac:spMkLst>
        </pc:spChg>
        <pc:spChg chg="add del mod">
          <ac:chgData name="Александр Питиримов" userId="642823b686ebaf7e" providerId="LiveId" clId="{D22B7A53-274B-4B73-BF12-E1D24068453C}" dt="2020-09-16T10:24:25.525" v="3786" actId="478"/>
          <ac:spMkLst>
            <pc:docMk/>
            <pc:sldMk cId="1326585540" sldId="262"/>
            <ac:spMk id="39" creationId="{2DA6796F-A750-4238-98E7-A6AE45CC8642}"/>
          </ac:spMkLst>
        </pc:spChg>
        <pc:spChg chg="add del mod">
          <ac:chgData name="Александр Питиримов" userId="642823b686ebaf7e" providerId="LiveId" clId="{D22B7A53-274B-4B73-BF12-E1D24068453C}" dt="2020-09-16T18:54:57.837" v="4337" actId="21"/>
          <ac:spMkLst>
            <pc:docMk/>
            <pc:sldMk cId="1326585540" sldId="262"/>
            <ac:spMk id="49" creationId="{AE9E11EE-6D1C-403F-BA1B-F582C5B1FCF8}"/>
          </ac:spMkLst>
        </pc:spChg>
        <pc:spChg chg="add del mod">
          <ac:chgData name="Александр Питиримов" userId="642823b686ebaf7e" providerId="LiveId" clId="{D22B7A53-274B-4B73-BF12-E1D24068453C}" dt="2020-09-16T18:54:57.837" v="4337" actId="21"/>
          <ac:spMkLst>
            <pc:docMk/>
            <pc:sldMk cId="1326585540" sldId="262"/>
            <ac:spMk id="51" creationId="{84FA2735-4F90-48AB-8426-7E8258C5CB41}"/>
          </ac:spMkLst>
        </pc:spChg>
        <pc:spChg chg="add del mod">
          <ac:chgData name="Александр Питиримов" userId="642823b686ebaf7e" providerId="LiveId" clId="{D22B7A53-274B-4B73-BF12-E1D24068453C}" dt="2020-09-16T18:54:57.837" v="4337" actId="21"/>
          <ac:spMkLst>
            <pc:docMk/>
            <pc:sldMk cId="1326585540" sldId="262"/>
            <ac:spMk id="52" creationId="{0029E7FC-6215-491D-A90C-1B9F21F49F44}"/>
          </ac:spMkLst>
        </pc:spChg>
        <pc:spChg chg="add del mod">
          <ac:chgData name="Александр Питиримов" userId="642823b686ebaf7e" providerId="LiveId" clId="{D22B7A53-274B-4B73-BF12-E1D24068453C}" dt="2020-09-16T18:54:57.837" v="4337" actId="21"/>
          <ac:spMkLst>
            <pc:docMk/>
            <pc:sldMk cId="1326585540" sldId="262"/>
            <ac:spMk id="53" creationId="{12B1C61B-4366-4338-B6E5-5B8E93E808FD}"/>
          </ac:spMkLst>
        </pc:spChg>
        <pc:spChg chg="del mod">
          <ac:chgData name="Александр Питиримов" userId="642823b686ebaf7e" providerId="LiveId" clId="{D22B7A53-274B-4B73-BF12-E1D24068453C}" dt="2020-09-18T16:03:19.963" v="7203" actId="478"/>
          <ac:spMkLst>
            <pc:docMk/>
            <pc:sldMk cId="1326585540" sldId="262"/>
            <ac:spMk id="54" creationId="{C4458BDC-246D-4E51-9F0F-DACBF444C1E3}"/>
          </ac:spMkLst>
        </pc:spChg>
        <pc:spChg chg="add mod">
          <ac:chgData name="Александр Питиримов" userId="642823b686ebaf7e" providerId="LiveId" clId="{D22B7A53-274B-4B73-BF12-E1D24068453C}" dt="2020-09-18T17:13:13.791" v="8903" actId="6549"/>
          <ac:spMkLst>
            <pc:docMk/>
            <pc:sldMk cId="1326585540" sldId="262"/>
            <ac:spMk id="57" creationId="{3E5591A8-26A4-434F-A88F-C37C24FD11A5}"/>
          </ac:spMkLst>
        </pc:spChg>
        <pc:spChg chg="add mod">
          <ac:chgData name="Александр Питиримов" userId="642823b686ebaf7e" providerId="LiveId" clId="{D22B7A53-274B-4B73-BF12-E1D24068453C}" dt="2020-09-18T17:13:57.122" v="8907" actId="1076"/>
          <ac:spMkLst>
            <pc:docMk/>
            <pc:sldMk cId="1326585540" sldId="262"/>
            <ac:spMk id="60" creationId="{FF95B13A-7F75-4A4A-9E54-7A3DE0968823}"/>
          </ac:spMkLst>
        </pc:spChg>
        <pc:spChg chg="add del mod">
          <ac:chgData name="Александр Питиримов" userId="642823b686ebaf7e" providerId="LiveId" clId="{D22B7A53-274B-4B73-BF12-E1D24068453C}" dt="2020-09-16T19:19:32.270" v="5047" actId="478"/>
          <ac:spMkLst>
            <pc:docMk/>
            <pc:sldMk cId="1326585540" sldId="262"/>
            <ac:spMk id="63" creationId="{E88AC841-FA2E-449E-B816-54A1DE1090A5}"/>
          </ac:spMkLst>
        </pc:spChg>
        <pc:spChg chg="add">
          <ac:chgData name="Александр Питиримов" userId="642823b686ebaf7e" providerId="LiveId" clId="{D22B7A53-274B-4B73-BF12-E1D24068453C}" dt="2020-09-18T16:03:09.453" v="7197" actId="22"/>
          <ac:spMkLst>
            <pc:docMk/>
            <pc:sldMk cId="1326585540" sldId="262"/>
            <ac:spMk id="67" creationId="{E94B3B86-0CB0-475A-83D6-8582B9F75DA8}"/>
          </ac:spMkLst>
        </pc:spChg>
        <pc:spChg chg="add">
          <ac:chgData name="Александр Питиримов" userId="642823b686ebaf7e" providerId="LiveId" clId="{D22B7A53-274B-4B73-BF12-E1D24068453C}" dt="2020-09-18T16:03:09.453" v="7197" actId="22"/>
          <ac:spMkLst>
            <pc:docMk/>
            <pc:sldMk cId="1326585540" sldId="262"/>
            <ac:spMk id="69" creationId="{834B01BD-779D-4249-BF77-E142EE025555}"/>
          </ac:spMkLst>
        </pc:spChg>
        <pc:spChg chg="add mod">
          <ac:chgData name="Александр Питиримов" userId="642823b686ebaf7e" providerId="LiveId" clId="{D22B7A53-274B-4B73-BF12-E1D24068453C}" dt="2020-09-18T16:03:17.327" v="7202"/>
          <ac:spMkLst>
            <pc:docMk/>
            <pc:sldMk cId="1326585540" sldId="262"/>
            <ac:spMk id="73" creationId="{5377C225-A79E-4945-847D-3C04A47898A7}"/>
          </ac:spMkLst>
        </pc:spChg>
        <pc:spChg chg="add del mod">
          <ac:chgData name="Александр Питиримов" userId="642823b686ebaf7e" providerId="LiveId" clId="{D22B7A53-274B-4B73-BF12-E1D24068453C}" dt="2020-09-18T17:07:33.049" v="8873" actId="478"/>
          <ac:spMkLst>
            <pc:docMk/>
            <pc:sldMk cId="1326585540" sldId="262"/>
            <ac:spMk id="78" creationId="{5ABDF258-8E97-442B-8EDA-E4E8BD581B24}"/>
          </ac:spMkLst>
        </pc:spChg>
        <pc:grpChg chg="del">
          <ac:chgData name="Александр Питиримов" userId="642823b686ebaf7e" providerId="LiveId" clId="{D22B7A53-274B-4B73-BF12-E1D24068453C}" dt="2020-09-16T09:26:30.287" v="3072" actId="478"/>
          <ac:grpSpMkLst>
            <pc:docMk/>
            <pc:sldMk cId="1326585540" sldId="262"/>
            <ac:grpSpMk id="30" creationId="{145BFEB4-A0A3-4C64-82ED-3F58A67C479E}"/>
          </ac:grpSpMkLst>
        </pc:grpChg>
        <pc:picChg chg="del">
          <ac:chgData name="Александр Питиримов" userId="642823b686ebaf7e" providerId="LiveId" clId="{D22B7A53-274B-4B73-BF12-E1D24068453C}" dt="2020-09-18T16:03:08.707" v="7196" actId="478"/>
          <ac:picMkLst>
            <pc:docMk/>
            <pc:sldMk cId="1326585540" sldId="262"/>
            <ac:picMk id="4" creationId="{601261BF-0E0C-4FA5-BBCF-49D2F2891DDC}"/>
          </ac:picMkLst>
        </pc:picChg>
        <pc:picChg chg="add del mod">
          <ac:chgData name="Александр Питиримов" userId="642823b686ebaf7e" providerId="LiveId" clId="{D22B7A53-274B-4B73-BF12-E1D24068453C}" dt="2020-09-16T09:35:39.463" v="3134" actId="478"/>
          <ac:picMkLst>
            <pc:docMk/>
            <pc:sldMk cId="1326585540" sldId="262"/>
            <ac:picMk id="5" creationId="{62848FA0-7FF3-4F8B-AC88-103DFB7A8A35}"/>
          </ac:picMkLst>
        </pc:picChg>
        <pc:picChg chg="add del mod">
          <ac:chgData name="Александр Питиримов" userId="642823b686ebaf7e" providerId="LiveId" clId="{D22B7A53-274B-4B73-BF12-E1D24068453C}" dt="2020-09-16T09:35:39.982" v="3135" actId="478"/>
          <ac:picMkLst>
            <pc:docMk/>
            <pc:sldMk cId="1326585540" sldId="262"/>
            <ac:picMk id="9" creationId="{72D95CAF-0AA3-43FB-9765-18327005D472}"/>
          </ac:picMkLst>
        </pc:picChg>
        <pc:picChg chg="add del mod">
          <ac:chgData name="Александр Питиримов" userId="642823b686ebaf7e" providerId="LiveId" clId="{D22B7A53-274B-4B73-BF12-E1D24068453C}" dt="2020-09-16T09:35:40.733" v="3136" actId="478"/>
          <ac:picMkLst>
            <pc:docMk/>
            <pc:sldMk cId="1326585540" sldId="262"/>
            <ac:picMk id="12" creationId="{66006B3B-5103-4851-A854-79FBE38BE71C}"/>
          </ac:picMkLst>
        </pc:picChg>
        <pc:picChg chg="add del mod ord">
          <ac:chgData name="Александр Питиримов" userId="642823b686ebaf7e" providerId="LiveId" clId="{D22B7A53-274B-4B73-BF12-E1D24068453C}" dt="2020-09-16T10:06:50.085" v="3319" actId="478"/>
          <ac:picMkLst>
            <pc:docMk/>
            <pc:sldMk cId="1326585540" sldId="262"/>
            <ac:picMk id="16" creationId="{98E69F58-87F2-458F-BD92-7E3AC1AA95C4}"/>
          </ac:picMkLst>
        </pc:picChg>
        <pc:picChg chg="add del mod">
          <ac:chgData name="Александр Питиримов" userId="642823b686ebaf7e" providerId="LiveId" clId="{D22B7A53-274B-4B73-BF12-E1D24068453C}" dt="2020-09-16T10:08:41.668" v="3333" actId="478"/>
          <ac:picMkLst>
            <pc:docMk/>
            <pc:sldMk cId="1326585540" sldId="262"/>
            <ac:picMk id="19" creationId="{207F9F48-E9EB-4FF9-94CC-BA437A77F90A}"/>
          </ac:picMkLst>
        </pc:picChg>
        <pc:picChg chg="add del mod">
          <ac:chgData name="Александр Питиримов" userId="642823b686ebaf7e" providerId="LiveId" clId="{D22B7A53-274B-4B73-BF12-E1D24068453C}" dt="2020-09-16T10:10:23.053" v="3337" actId="478"/>
          <ac:picMkLst>
            <pc:docMk/>
            <pc:sldMk cId="1326585540" sldId="262"/>
            <ac:picMk id="22" creationId="{3EA68B40-3147-43F8-AE9E-B2721FB3F35D}"/>
          </ac:picMkLst>
        </pc:picChg>
        <pc:picChg chg="add del mod">
          <ac:chgData name="Александр Питиримов" userId="642823b686ebaf7e" providerId="LiveId" clId="{D22B7A53-274B-4B73-BF12-E1D24068453C}" dt="2020-09-16T10:13:48.214" v="3365" actId="478"/>
          <ac:picMkLst>
            <pc:docMk/>
            <pc:sldMk cId="1326585540" sldId="262"/>
            <ac:picMk id="24" creationId="{81BAC0B4-8B55-4A02-A74F-BC653FB2BF07}"/>
          </ac:picMkLst>
        </pc:picChg>
        <pc:picChg chg="add del mod">
          <ac:chgData name="Александр Питиримов" userId="642823b686ebaf7e" providerId="LiveId" clId="{D22B7A53-274B-4B73-BF12-E1D24068453C}" dt="2020-09-16T10:22:05.181" v="3764" actId="478"/>
          <ac:picMkLst>
            <pc:docMk/>
            <pc:sldMk cId="1326585540" sldId="262"/>
            <ac:picMk id="26" creationId="{572BAB0B-97EA-4876-80FC-615E3FA80AEB}"/>
          </ac:picMkLst>
        </pc:picChg>
        <pc:picChg chg="add del mod">
          <ac:chgData name="Александр Питиримов" userId="642823b686ebaf7e" providerId="LiveId" clId="{D22B7A53-274B-4B73-BF12-E1D24068453C}" dt="2020-09-16T19:02:45.648" v="4369" actId="478"/>
          <ac:picMkLst>
            <pc:docMk/>
            <pc:sldMk cId="1326585540" sldId="262"/>
            <ac:picMk id="28" creationId="{5CE71D6A-CECD-4441-B536-589B0927A33F}"/>
          </ac:picMkLst>
        </pc:picChg>
        <pc:picChg chg="add del mod">
          <ac:chgData name="Александр Питиримов" userId="642823b686ebaf7e" providerId="LiveId" clId="{D22B7A53-274B-4B73-BF12-E1D24068453C}" dt="2020-09-16T19:02:45.648" v="4369" actId="478"/>
          <ac:picMkLst>
            <pc:docMk/>
            <pc:sldMk cId="1326585540" sldId="262"/>
            <ac:picMk id="31" creationId="{80FFB368-C09E-47B5-9557-5FBE35012AD5}"/>
          </ac:picMkLst>
        </pc:picChg>
        <pc:picChg chg="add del mod">
          <ac:chgData name="Александр Питиримов" userId="642823b686ebaf7e" providerId="LiveId" clId="{D22B7A53-274B-4B73-BF12-E1D24068453C}" dt="2020-09-16T10:26:53.989" v="3802" actId="478"/>
          <ac:picMkLst>
            <pc:docMk/>
            <pc:sldMk cId="1326585540" sldId="262"/>
            <ac:picMk id="33" creationId="{D1391BC1-1A4B-4BC6-A8F5-A5B49CE8F7E8}"/>
          </ac:picMkLst>
        </pc:picChg>
        <pc:picChg chg="add del mod ord modCrop">
          <ac:chgData name="Александр Питиримов" userId="642823b686ebaf7e" providerId="LiveId" clId="{D22B7A53-274B-4B73-BF12-E1D24068453C}" dt="2020-09-16T19:02:48.697" v="4370" actId="478"/>
          <ac:picMkLst>
            <pc:docMk/>
            <pc:sldMk cId="1326585540" sldId="262"/>
            <ac:picMk id="35" creationId="{E7DF008A-D954-4A8E-BE34-9468BAF1BF59}"/>
          </ac:picMkLst>
        </pc:picChg>
        <pc:picChg chg="add del mod">
          <ac:chgData name="Александр Питиримов" userId="642823b686ebaf7e" providerId="LiveId" clId="{D22B7A53-274B-4B73-BF12-E1D24068453C}" dt="2020-09-16T10:31:05.085" v="3844" actId="478"/>
          <ac:picMkLst>
            <pc:docMk/>
            <pc:sldMk cId="1326585540" sldId="262"/>
            <ac:picMk id="38" creationId="{50BEE758-9A23-478A-BC9E-A2EFA57095A3}"/>
          </ac:picMkLst>
        </pc:picChg>
        <pc:picChg chg="add del mod ord">
          <ac:chgData name="Александр Питиримов" userId="642823b686ebaf7e" providerId="LiveId" clId="{D22B7A53-274B-4B73-BF12-E1D24068453C}" dt="2020-09-16T10:29:16.221" v="3835" actId="478"/>
          <ac:picMkLst>
            <pc:docMk/>
            <pc:sldMk cId="1326585540" sldId="262"/>
            <ac:picMk id="41" creationId="{13652261-D311-4FC1-A1FE-DFD97C3B80FD}"/>
          </ac:picMkLst>
        </pc:picChg>
        <pc:picChg chg="add del mod">
          <ac:chgData name="Александр Питиримов" userId="642823b686ebaf7e" providerId="LiveId" clId="{D22B7A53-274B-4B73-BF12-E1D24068453C}" dt="2020-09-16T10:28:09.509" v="3824" actId="478"/>
          <ac:picMkLst>
            <pc:docMk/>
            <pc:sldMk cId="1326585540" sldId="262"/>
            <ac:picMk id="42" creationId="{789F4BBC-CF44-43FA-86C6-7BF6480F519F}"/>
          </ac:picMkLst>
        </pc:picChg>
        <pc:picChg chg="add del mod modCrop">
          <ac:chgData name="Александр Питиримов" userId="642823b686ebaf7e" providerId="LiveId" clId="{D22B7A53-274B-4B73-BF12-E1D24068453C}" dt="2020-09-16T19:02:45.648" v="4369" actId="478"/>
          <ac:picMkLst>
            <pc:docMk/>
            <pc:sldMk cId="1326585540" sldId="262"/>
            <ac:picMk id="45" creationId="{3CB0EF8B-C75A-4387-A32F-8E12B35BC342}"/>
          </ac:picMkLst>
        </pc:picChg>
        <pc:picChg chg="add del mod">
          <ac:chgData name="Александр Питиримов" userId="642823b686ebaf7e" providerId="LiveId" clId="{D22B7A53-274B-4B73-BF12-E1D24068453C}" dt="2020-09-16T19:25:04.943" v="5217" actId="478"/>
          <ac:picMkLst>
            <pc:docMk/>
            <pc:sldMk cId="1326585540" sldId="262"/>
            <ac:picMk id="59" creationId="{64D96B60-0BFA-4EF6-9B2E-A51602EF84D9}"/>
          </ac:picMkLst>
        </pc:picChg>
        <pc:picChg chg="add mod">
          <ac:chgData name="Александр Питиримов" userId="642823b686ebaf7e" providerId="LiveId" clId="{D22B7A53-274B-4B73-BF12-E1D24068453C}" dt="2020-09-18T17:13:35.028" v="8906" actId="1076"/>
          <ac:picMkLst>
            <pc:docMk/>
            <pc:sldMk cId="1326585540" sldId="262"/>
            <ac:picMk id="62" creationId="{01DE2386-2813-49FE-ABA1-95CD8BE89008}"/>
          </ac:picMkLst>
        </pc:picChg>
        <pc:picChg chg="add mod ord">
          <ac:chgData name="Александр Питиримов" userId="642823b686ebaf7e" providerId="LiveId" clId="{D22B7A53-274B-4B73-BF12-E1D24068453C}" dt="2020-09-18T17:13:57.122" v="8907" actId="1076"/>
          <ac:picMkLst>
            <pc:docMk/>
            <pc:sldMk cId="1326585540" sldId="262"/>
            <ac:picMk id="65" creationId="{2A66D2B2-00A4-48C1-B8AF-1208EAFEABFF}"/>
          </ac:picMkLst>
        </pc:picChg>
        <pc:picChg chg="add">
          <ac:chgData name="Александр Питиримов" userId="642823b686ebaf7e" providerId="LiveId" clId="{D22B7A53-274B-4B73-BF12-E1D24068453C}" dt="2020-09-18T16:03:09.453" v="7197" actId="22"/>
          <ac:picMkLst>
            <pc:docMk/>
            <pc:sldMk cId="1326585540" sldId="262"/>
            <ac:picMk id="71" creationId="{56999B32-86E9-484A-AEE4-FFD239FD82D5}"/>
          </ac:picMkLst>
        </pc:picChg>
        <pc:picChg chg="add del mod">
          <ac:chgData name="Александр Питиримов" userId="642823b686ebaf7e" providerId="LiveId" clId="{D22B7A53-274B-4B73-BF12-E1D24068453C}" dt="2020-09-18T17:10:51.584" v="8881" actId="478"/>
          <ac:picMkLst>
            <pc:docMk/>
            <pc:sldMk cId="1326585540" sldId="262"/>
            <ac:picMk id="75" creationId="{A3DE04AA-8A89-44D1-B80D-AA3535E75F02}"/>
          </ac:picMkLst>
        </pc:picChg>
        <pc:picChg chg="add del mod">
          <ac:chgData name="Александр Питиримов" userId="642823b686ebaf7e" providerId="LiveId" clId="{D22B7A53-274B-4B73-BF12-E1D24068453C}" dt="2020-09-18T17:07:37.944" v="8874" actId="478"/>
          <ac:picMkLst>
            <pc:docMk/>
            <pc:sldMk cId="1326585540" sldId="262"/>
            <ac:picMk id="77" creationId="{808997AC-CF1D-4302-A0EF-CBC3328FEEE0}"/>
          </ac:picMkLst>
        </pc:picChg>
        <pc:picChg chg="add mod modCrop">
          <ac:chgData name="Александр Питиримов" userId="642823b686ebaf7e" providerId="LiveId" clId="{D22B7A53-274B-4B73-BF12-E1D24068453C}" dt="2020-09-18T17:12:51.231" v="8898" actId="1076"/>
          <ac:picMkLst>
            <pc:docMk/>
            <pc:sldMk cId="1326585540" sldId="262"/>
            <ac:picMk id="80" creationId="{1A8A99B4-75CC-4F5A-8F3F-4DEAD4C9B8A4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18T23:38:54.543" v="14602" actId="478"/>
        <pc:sldMkLst>
          <pc:docMk/>
          <pc:sldMk cId="1976358527" sldId="263"/>
        </pc:sldMkLst>
        <pc:spChg chg="del">
          <ac:chgData name="Александр Питиримов" userId="642823b686ebaf7e" providerId="LiveId" clId="{D22B7A53-274B-4B73-BF12-E1D24068453C}" dt="2020-09-18T16:08:06.018" v="7279" actId="478"/>
          <ac:spMkLst>
            <pc:docMk/>
            <pc:sldMk cId="1976358527" sldId="263"/>
            <ac:spMk id="2" creationId="{BDC4DD04-EDFC-41D0-B4F5-FE5E4518BD4B}"/>
          </ac:spMkLst>
        </pc:spChg>
        <pc:spChg chg="add mod">
          <ac:chgData name="Александр Питиримов" userId="642823b686ebaf7e" providerId="LiveId" clId="{D22B7A53-274B-4B73-BF12-E1D24068453C}" dt="2020-09-18T18:48:12.899" v="11229" actId="554"/>
          <ac:spMkLst>
            <pc:docMk/>
            <pc:sldMk cId="1976358527" sldId="263"/>
            <ac:spMk id="3" creationId="{35C428EB-AACC-436D-B6C7-F4F9172DC94C}"/>
          </ac:spMkLst>
        </pc:spChg>
        <pc:spChg chg="add mod">
          <ac:chgData name="Александр Питиримов" userId="642823b686ebaf7e" providerId="LiveId" clId="{D22B7A53-274B-4B73-BF12-E1D24068453C}" dt="2020-09-18T18:48:12.899" v="11229" actId="554"/>
          <ac:spMkLst>
            <pc:docMk/>
            <pc:sldMk cId="1976358527" sldId="263"/>
            <ac:spMk id="5" creationId="{5879E5B7-9203-40D3-94BE-97164E663F85}"/>
          </ac:spMkLst>
        </pc:spChg>
        <pc:spChg chg="add mod">
          <ac:chgData name="Александр Питиримов" userId="642823b686ebaf7e" providerId="LiveId" clId="{D22B7A53-274B-4B73-BF12-E1D24068453C}" dt="2020-09-18T18:48:12.899" v="11229" actId="554"/>
          <ac:spMkLst>
            <pc:docMk/>
            <pc:sldMk cId="1976358527" sldId="263"/>
            <ac:spMk id="6" creationId="{87E5E3D2-70EA-4309-8639-72D30FDC1B4A}"/>
          </ac:spMkLst>
        </pc:spChg>
        <pc:spChg chg="add del mod">
          <ac:chgData name="Александр Питиримов" userId="642823b686ebaf7e" providerId="LiveId" clId="{D22B7A53-274B-4B73-BF12-E1D24068453C}" dt="2020-09-18T18:53:56.934" v="11269" actId="478"/>
          <ac:spMkLst>
            <pc:docMk/>
            <pc:sldMk cId="1976358527" sldId="263"/>
            <ac:spMk id="7" creationId="{F9ECDD43-FA1F-4B97-812E-EC991499D59E}"/>
          </ac:spMkLst>
        </pc:spChg>
        <pc:spChg chg="add">
          <ac:chgData name="Александр Питиримов" userId="642823b686ebaf7e" providerId="LiveId" clId="{D22B7A53-274B-4B73-BF12-E1D24068453C}" dt="2020-09-18T16:08:12.480" v="7280" actId="22"/>
          <ac:spMkLst>
            <pc:docMk/>
            <pc:sldMk cId="1976358527" sldId="263"/>
            <ac:spMk id="9" creationId="{9EEDCF5D-A080-4284-80A4-347FC0D88EDA}"/>
          </ac:spMkLst>
        </pc:spChg>
        <pc:spChg chg="add">
          <ac:chgData name="Александр Питиримов" userId="642823b686ebaf7e" providerId="LiveId" clId="{D22B7A53-274B-4B73-BF12-E1D24068453C}" dt="2020-09-18T16:08:12.480" v="7280" actId="22"/>
          <ac:spMkLst>
            <pc:docMk/>
            <pc:sldMk cId="1976358527" sldId="263"/>
            <ac:spMk id="10" creationId="{9B670975-CC7B-448B-83BE-928BAE38F50E}"/>
          </ac:spMkLst>
        </pc:spChg>
        <pc:spChg chg="add del mod">
          <ac:chgData name="Александр Питиримов" userId="642823b686ebaf7e" providerId="LiveId" clId="{D22B7A53-274B-4B73-BF12-E1D24068453C}" dt="2020-09-18T17:19:05.673" v="8971" actId="478"/>
          <ac:spMkLst>
            <pc:docMk/>
            <pc:sldMk cId="1976358527" sldId="263"/>
            <ac:spMk id="12" creationId="{E18F0ED0-6A1B-49D2-9F0B-2A0C3EE27258}"/>
          </ac:spMkLst>
        </pc:spChg>
        <pc:spChg chg="add mod">
          <ac:chgData name="Александр Питиримов" userId="642823b686ebaf7e" providerId="LiveId" clId="{D22B7A53-274B-4B73-BF12-E1D24068453C}" dt="2020-09-18T17:26:12.040" v="9045" actId="20577"/>
          <ac:spMkLst>
            <pc:docMk/>
            <pc:sldMk cId="1976358527" sldId="263"/>
            <ac:spMk id="14" creationId="{4AF11093-5E1F-4D68-ACF8-19B9D8B22690}"/>
          </ac:spMkLst>
        </pc:spChg>
        <pc:spChg chg="add del mod ord">
          <ac:chgData name="Александр Питиримов" userId="642823b686ebaf7e" providerId="LiveId" clId="{D22B7A53-274B-4B73-BF12-E1D24068453C}" dt="2020-09-18T18:49:59.431" v="11241" actId="478"/>
          <ac:spMkLst>
            <pc:docMk/>
            <pc:sldMk cId="1976358527" sldId="263"/>
            <ac:spMk id="16" creationId="{0FB8D678-79FA-4272-9736-26E7E2F0098E}"/>
          </ac:spMkLst>
        </pc:spChg>
        <pc:spChg chg="add del">
          <ac:chgData name="Александр Питиримов" userId="642823b686ebaf7e" providerId="LiveId" clId="{D22B7A53-274B-4B73-BF12-E1D24068453C}" dt="2020-09-18T23:38:54.543" v="14602" actId="478"/>
          <ac:spMkLst>
            <pc:docMk/>
            <pc:sldMk cId="1976358527" sldId="263"/>
            <ac:spMk id="18" creationId="{EEF7A3F7-73B2-4C2E-A0F8-7AA32822C3D9}"/>
          </ac:spMkLst>
        </pc:spChg>
        <pc:spChg chg="del">
          <ac:chgData name="Александр Питиримов" userId="642823b686ebaf7e" providerId="LiveId" clId="{D22B7A53-274B-4B73-BF12-E1D24068453C}" dt="2020-09-16T18:45:52.073" v="4059" actId="478"/>
          <ac:spMkLst>
            <pc:docMk/>
            <pc:sldMk cId="1976358527" sldId="263"/>
            <ac:spMk id="49" creationId="{AE9E11EE-6D1C-403F-BA1B-F582C5B1FCF8}"/>
          </ac:spMkLst>
        </pc:spChg>
        <pc:spChg chg="del">
          <ac:chgData name="Александр Питиримов" userId="642823b686ebaf7e" providerId="LiveId" clId="{D22B7A53-274B-4B73-BF12-E1D24068453C}" dt="2020-09-16T18:45:52.073" v="4059" actId="478"/>
          <ac:spMkLst>
            <pc:docMk/>
            <pc:sldMk cId="1976358527" sldId="263"/>
            <ac:spMk id="51" creationId="{84FA2735-4F90-48AB-8426-7E8258C5CB41}"/>
          </ac:spMkLst>
        </pc:spChg>
        <pc:spChg chg="del">
          <ac:chgData name="Александр Питиримов" userId="642823b686ebaf7e" providerId="LiveId" clId="{D22B7A53-274B-4B73-BF12-E1D24068453C}" dt="2020-09-16T18:45:52.073" v="4059" actId="478"/>
          <ac:spMkLst>
            <pc:docMk/>
            <pc:sldMk cId="1976358527" sldId="263"/>
            <ac:spMk id="52" creationId="{0029E7FC-6215-491D-A90C-1B9F21F49F44}"/>
          </ac:spMkLst>
        </pc:spChg>
        <pc:spChg chg="del">
          <ac:chgData name="Александр Питиримов" userId="642823b686ebaf7e" providerId="LiveId" clId="{D22B7A53-274B-4B73-BF12-E1D24068453C}" dt="2020-09-16T18:45:52.073" v="4059" actId="478"/>
          <ac:spMkLst>
            <pc:docMk/>
            <pc:sldMk cId="1976358527" sldId="263"/>
            <ac:spMk id="53" creationId="{12B1C61B-4366-4338-B6E5-5B8E93E808FD}"/>
          </ac:spMkLst>
        </pc:spChg>
        <pc:spChg chg="del mod">
          <ac:chgData name="Александр Питиримов" userId="642823b686ebaf7e" providerId="LiveId" clId="{D22B7A53-274B-4B73-BF12-E1D24068453C}" dt="2020-09-18T16:08:44.617" v="7296" actId="478"/>
          <ac:spMkLst>
            <pc:docMk/>
            <pc:sldMk cId="1976358527" sldId="263"/>
            <ac:spMk id="54" creationId="{C4458BDC-246D-4E51-9F0F-DACBF444C1E3}"/>
          </ac:spMkLst>
        </pc:spChg>
        <pc:grpChg chg="add mod">
          <ac:chgData name="Александр Питиримов" userId="642823b686ebaf7e" providerId="LiveId" clId="{D22B7A53-274B-4B73-BF12-E1D24068453C}" dt="2020-09-18T18:54:05.711" v="11270" actId="1076"/>
          <ac:grpSpMkLst>
            <pc:docMk/>
            <pc:sldMk cId="1976358527" sldId="263"/>
            <ac:grpSpMk id="8" creationId="{22B70041-1F4E-4F82-961F-B8164341EDDD}"/>
          </ac:grpSpMkLst>
        </pc:grpChg>
        <pc:picChg chg="del">
          <ac:chgData name="Александр Питиримов" userId="642823b686ebaf7e" providerId="LiveId" clId="{D22B7A53-274B-4B73-BF12-E1D24068453C}" dt="2020-09-18T16:08:06.018" v="7279" actId="478"/>
          <ac:picMkLst>
            <pc:docMk/>
            <pc:sldMk cId="1976358527" sldId="263"/>
            <ac:picMk id="4" creationId="{601261BF-0E0C-4FA5-BBCF-49D2F2891DDC}"/>
          </ac:picMkLst>
        </pc:picChg>
        <pc:picChg chg="add">
          <ac:chgData name="Александр Питиримов" userId="642823b686ebaf7e" providerId="LiveId" clId="{D22B7A53-274B-4B73-BF12-E1D24068453C}" dt="2020-09-18T16:08:12.480" v="7280" actId="22"/>
          <ac:picMkLst>
            <pc:docMk/>
            <pc:sldMk cId="1976358527" sldId="263"/>
            <ac:picMk id="11" creationId="{7AD5D0F1-82A5-4A2A-8B58-7D66304BA9A6}"/>
          </ac:picMkLst>
        </pc:picChg>
        <pc:picChg chg="mod">
          <ac:chgData name="Александр Питиримов" userId="642823b686ebaf7e" providerId="LiveId" clId="{D22B7A53-274B-4B73-BF12-E1D24068453C}" dt="2020-09-18T17:26:53.232" v="9059" actId="1076"/>
          <ac:picMkLst>
            <pc:docMk/>
            <pc:sldMk cId="1976358527" sldId="263"/>
            <ac:picMk id="28" creationId="{5CE71D6A-CECD-4441-B536-589B0927A33F}"/>
          </ac:picMkLst>
        </pc:picChg>
        <pc:picChg chg="mod">
          <ac:chgData name="Александр Питиримов" userId="642823b686ebaf7e" providerId="LiveId" clId="{D22B7A53-274B-4B73-BF12-E1D24068453C}" dt="2020-09-18T18:54:17.532" v="11276" actId="1037"/>
          <ac:picMkLst>
            <pc:docMk/>
            <pc:sldMk cId="1976358527" sldId="263"/>
            <ac:picMk id="35" creationId="{E7DF008A-D954-4A8E-BE34-9468BAF1BF59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18T23:59:00.957" v="15081" actId="113"/>
        <pc:sldMkLst>
          <pc:docMk/>
          <pc:sldMk cId="3565008267" sldId="264"/>
        </pc:sldMkLst>
        <pc:spChg chg="del">
          <ac:chgData name="Александр Питиримов" userId="642823b686ebaf7e" providerId="LiveId" clId="{D22B7A53-274B-4B73-BF12-E1D24068453C}" dt="2020-09-18T16:04:45.874" v="7212" actId="478"/>
          <ac:spMkLst>
            <pc:docMk/>
            <pc:sldMk cId="3565008267" sldId="264"/>
            <ac:spMk id="2" creationId="{BDC4DD04-EDFC-41D0-B4F5-FE5E4518BD4B}"/>
          </ac:spMkLst>
        </pc:spChg>
        <pc:spChg chg="del mod">
          <ac:chgData name="Александр Питиримов" userId="642823b686ebaf7e" providerId="LiveId" clId="{D22B7A53-274B-4B73-BF12-E1D24068453C}" dt="2020-09-16T19:33:08.834" v="5331" actId="478"/>
          <ac:spMkLst>
            <pc:docMk/>
            <pc:sldMk cId="3565008267" sldId="264"/>
            <ac:spMk id="3" creationId="{35C428EB-AACC-436D-B6C7-F4F9172DC94C}"/>
          </ac:spMkLst>
        </pc:spChg>
        <pc:spChg chg="del mod">
          <ac:chgData name="Александр Питиримов" userId="642823b686ebaf7e" providerId="LiveId" clId="{D22B7A53-274B-4B73-BF12-E1D24068453C}" dt="2020-09-16T19:33:08.834" v="5331" actId="478"/>
          <ac:spMkLst>
            <pc:docMk/>
            <pc:sldMk cId="3565008267" sldId="264"/>
            <ac:spMk id="5" creationId="{5879E5B7-9203-40D3-94BE-97164E663F85}"/>
          </ac:spMkLst>
        </pc:spChg>
        <pc:spChg chg="del mod">
          <ac:chgData name="Александр Питиримов" userId="642823b686ebaf7e" providerId="LiveId" clId="{D22B7A53-274B-4B73-BF12-E1D24068453C}" dt="2020-09-16T19:33:08.834" v="5331" actId="478"/>
          <ac:spMkLst>
            <pc:docMk/>
            <pc:sldMk cId="3565008267" sldId="264"/>
            <ac:spMk id="6" creationId="{87E5E3D2-70EA-4309-8639-72D30FDC1B4A}"/>
          </ac:spMkLst>
        </pc:spChg>
        <pc:spChg chg="del">
          <ac:chgData name="Александр Питиримов" userId="642823b686ebaf7e" providerId="LiveId" clId="{D22B7A53-274B-4B73-BF12-E1D24068453C}" dt="2020-09-16T19:33:08.834" v="5331" actId="478"/>
          <ac:spMkLst>
            <pc:docMk/>
            <pc:sldMk cId="3565008267" sldId="264"/>
            <ac:spMk id="7" creationId="{F9ECDD43-FA1F-4B97-812E-EC991499D59E}"/>
          </ac:spMkLst>
        </pc:spChg>
        <pc:spChg chg="add mod">
          <ac:chgData name="Александр Питиримов" userId="642823b686ebaf7e" providerId="LiveId" clId="{D22B7A53-274B-4B73-BF12-E1D24068453C}" dt="2020-09-18T23:59:00.957" v="15081" actId="113"/>
          <ac:spMkLst>
            <pc:docMk/>
            <pc:sldMk cId="3565008267" sldId="264"/>
            <ac:spMk id="8" creationId="{78F80F4B-D544-4228-92AF-B3082937CB72}"/>
          </ac:spMkLst>
        </pc:spChg>
        <pc:spChg chg="add mod">
          <ac:chgData name="Александр Питиримов" userId="642823b686ebaf7e" providerId="LiveId" clId="{D22B7A53-274B-4B73-BF12-E1D24068453C}" dt="2020-09-18T18:48:53.232" v="11234" actId="207"/>
          <ac:spMkLst>
            <pc:docMk/>
            <pc:sldMk cId="3565008267" sldId="264"/>
            <ac:spMk id="9" creationId="{8D659F57-09C7-4CA6-BF1E-B64D6D523276}"/>
          </ac:spMkLst>
        </pc:spChg>
        <pc:spChg chg="add del">
          <ac:chgData name="Александр Питиримов" userId="642823b686ebaf7e" providerId="LiveId" clId="{D22B7A53-274B-4B73-BF12-E1D24068453C}" dt="2020-09-18T16:04:59.346" v="7219" actId="478"/>
          <ac:spMkLst>
            <pc:docMk/>
            <pc:sldMk cId="3565008267" sldId="264"/>
            <ac:spMk id="10" creationId="{DB01030B-FC95-4EFA-A5E6-8F4A032D29CA}"/>
          </ac:spMkLst>
        </pc:spChg>
        <pc:spChg chg="add">
          <ac:chgData name="Александр Питиримов" userId="642823b686ebaf7e" providerId="LiveId" clId="{D22B7A53-274B-4B73-BF12-E1D24068453C}" dt="2020-09-18T16:04:46.585" v="7213" actId="22"/>
          <ac:spMkLst>
            <pc:docMk/>
            <pc:sldMk cId="3565008267" sldId="264"/>
            <ac:spMk id="11" creationId="{9BF94ACF-2D0A-4277-B398-CA0F67450ED9}"/>
          </ac:spMkLst>
        </pc:spChg>
        <pc:spChg chg="add">
          <ac:chgData name="Александр Питиримов" userId="642823b686ebaf7e" providerId="LiveId" clId="{D22B7A53-274B-4B73-BF12-E1D24068453C}" dt="2020-09-18T16:04:46.585" v="7213" actId="22"/>
          <ac:spMkLst>
            <pc:docMk/>
            <pc:sldMk cId="3565008267" sldId="264"/>
            <ac:spMk id="12" creationId="{51E27B50-9CA8-4485-8BF4-722ECCA07A19}"/>
          </ac:spMkLst>
        </pc:spChg>
        <pc:spChg chg="add mod">
          <ac:chgData name="Александр Питиримов" userId="642823b686ebaf7e" providerId="LiveId" clId="{D22B7A53-274B-4B73-BF12-E1D24068453C}" dt="2020-09-18T17:26:35.465" v="9058" actId="20577"/>
          <ac:spMkLst>
            <pc:docMk/>
            <pc:sldMk cId="3565008267" sldId="264"/>
            <ac:spMk id="16" creationId="{7116CCC8-995B-4FF0-8011-C57DF20F0F81}"/>
          </ac:spMkLst>
        </pc:spChg>
        <pc:spChg chg="add del">
          <ac:chgData name="Александр Питиримов" userId="642823b686ebaf7e" providerId="LiveId" clId="{D22B7A53-274B-4B73-BF12-E1D24068453C}" dt="2020-09-18T16:04:51.692" v="7215" actId="22"/>
          <ac:spMkLst>
            <pc:docMk/>
            <pc:sldMk cId="3565008267" sldId="264"/>
            <ac:spMk id="18" creationId="{6752173A-B0A0-4489-8A02-395752A8D569}"/>
          </ac:spMkLst>
        </pc:spChg>
        <pc:spChg chg="add del">
          <ac:chgData name="Александр Питиримов" userId="642823b686ebaf7e" providerId="LiveId" clId="{D22B7A53-274B-4B73-BF12-E1D24068453C}" dt="2020-09-18T16:04:51.692" v="7215" actId="22"/>
          <ac:spMkLst>
            <pc:docMk/>
            <pc:sldMk cId="3565008267" sldId="264"/>
            <ac:spMk id="20" creationId="{FC055403-7BAE-47AE-9153-E69CF15206E2}"/>
          </ac:spMkLst>
        </pc:spChg>
        <pc:spChg chg="add del">
          <ac:chgData name="Александр Питиримов" userId="642823b686ebaf7e" providerId="LiveId" clId="{D22B7A53-274B-4B73-BF12-E1D24068453C}" dt="2020-09-18T16:04:51.692" v="7215" actId="22"/>
          <ac:spMkLst>
            <pc:docMk/>
            <pc:sldMk cId="3565008267" sldId="264"/>
            <ac:spMk id="24" creationId="{F64450C9-DE09-4336-A60F-E2F3F6EAF0A0}"/>
          </ac:spMkLst>
        </pc:spChg>
        <pc:spChg chg="add mod ord">
          <ac:chgData name="Александр Питиримов" userId="642823b686ebaf7e" providerId="LiveId" clId="{D22B7A53-274B-4B73-BF12-E1D24068453C}" dt="2020-09-18T18:37:20.259" v="11140" actId="167"/>
          <ac:spMkLst>
            <pc:docMk/>
            <pc:sldMk cId="3565008267" sldId="264"/>
            <ac:spMk id="30" creationId="{E8D183A6-8482-4A97-AEF0-31C3DC66D018}"/>
          </ac:spMkLst>
        </pc:spChg>
        <pc:spChg chg="add del">
          <ac:chgData name="Александр Питиримов" userId="642823b686ebaf7e" providerId="LiveId" clId="{D22B7A53-274B-4B73-BF12-E1D24068453C}" dt="2020-09-18T23:39:00.375" v="14603" actId="478"/>
          <ac:spMkLst>
            <pc:docMk/>
            <pc:sldMk cId="3565008267" sldId="264"/>
            <ac:spMk id="34" creationId="{AF15F4AC-C043-42BA-A848-30D64F20251A}"/>
          </ac:spMkLst>
        </pc:spChg>
        <pc:spChg chg="add mod">
          <ac:chgData name="Александр Питиримов" userId="642823b686ebaf7e" providerId="LiveId" clId="{D22B7A53-274B-4B73-BF12-E1D24068453C}" dt="2020-09-18T18:49:42.485" v="11240" actId="14100"/>
          <ac:spMkLst>
            <pc:docMk/>
            <pc:sldMk cId="3565008267" sldId="264"/>
            <ac:spMk id="36" creationId="{129D631F-819C-45F1-B325-E79E3C3BF241}"/>
          </ac:spMkLst>
        </pc:spChg>
        <pc:spChg chg="del">
          <ac:chgData name="Александр Питиримов" userId="642823b686ebaf7e" providerId="LiveId" clId="{D22B7A53-274B-4B73-BF12-E1D24068453C}" dt="2020-09-16T19:40:14.399" v="5493" actId="478"/>
          <ac:spMkLst>
            <pc:docMk/>
            <pc:sldMk cId="3565008267" sldId="264"/>
            <ac:spMk id="54" creationId="{C4458BDC-246D-4E51-9F0F-DACBF444C1E3}"/>
          </ac:spMkLst>
        </pc:spChg>
        <pc:picChg chg="del">
          <ac:chgData name="Александр Питиримов" userId="642823b686ebaf7e" providerId="LiveId" clId="{D22B7A53-274B-4B73-BF12-E1D24068453C}" dt="2020-09-18T16:04:45.874" v="7212" actId="478"/>
          <ac:picMkLst>
            <pc:docMk/>
            <pc:sldMk cId="3565008267" sldId="264"/>
            <ac:picMk id="4" creationId="{601261BF-0E0C-4FA5-BBCF-49D2F2891DDC}"/>
          </ac:picMkLst>
        </pc:picChg>
        <pc:picChg chg="add">
          <ac:chgData name="Александр Питиримов" userId="642823b686ebaf7e" providerId="LiveId" clId="{D22B7A53-274B-4B73-BF12-E1D24068453C}" dt="2020-09-18T16:04:46.585" v="7213" actId="22"/>
          <ac:picMkLst>
            <pc:docMk/>
            <pc:sldMk cId="3565008267" sldId="264"/>
            <ac:picMk id="14" creationId="{99D98E46-99B3-4B5C-8D00-515E120ABF44}"/>
          </ac:picMkLst>
        </pc:picChg>
        <pc:picChg chg="add del">
          <ac:chgData name="Александр Питиримов" userId="642823b686ebaf7e" providerId="LiveId" clId="{D22B7A53-274B-4B73-BF12-E1D24068453C}" dt="2020-09-18T16:04:51.692" v="7215" actId="22"/>
          <ac:picMkLst>
            <pc:docMk/>
            <pc:sldMk cId="3565008267" sldId="264"/>
            <ac:picMk id="22" creationId="{701BF26E-26C9-47B7-AB9A-35779788870D}"/>
          </ac:picMkLst>
        </pc:picChg>
        <pc:picChg chg="del">
          <ac:chgData name="Александр Питиримов" userId="642823b686ebaf7e" providerId="LiveId" clId="{D22B7A53-274B-4B73-BF12-E1D24068453C}" dt="2020-09-16T19:33:08.834" v="5331" actId="478"/>
          <ac:picMkLst>
            <pc:docMk/>
            <pc:sldMk cId="3565008267" sldId="264"/>
            <ac:picMk id="28" creationId="{5CE71D6A-CECD-4441-B536-589B0927A33F}"/>
          </ac:picMkLst>
        </pc:picChg>
        <pc:picChg chg="del">
          <ac:chgData name="Александр Питиримов" userId="642823b686ebaf7e" providerId="LiveId" clId="{D22B7A53-274B-4B73-BF12-E1D24068453C}" dt="2020-09-16T19:33:08.834" v="5331" actId="478"/>
          <ac:picMkLst>
            <pc:docMk/>
            <pc:sldMk cId="3565008267" sldId="264"/>
            <ac:picMk id="31" creationId="{80FFB368-C09E-47B5-9557-5FBE35012AD5}"/>
          </ac:picMkLst>
        </pc:picChg>
        <pc:picChg chg="del">
          <ac:chgData name="Александр Питиримов" userId="642823b686ebaf7e" providerId="LiveId" clId="{D22B7A53-274B-4B73-BF12-E1D24068453C}" dt="2020-09-16T19:33:08.834" v="5331" actId="478"/>
          <ac:picMkLst>
            <pc:docMk/>
            <pc:sldMk cId="3565008267" sldId="264"/>
            <ac:picMk id="35" creationId="{E7DF008A-D954-4A8E-BE34-9468BAF1BF59}"/>
          </ac:picMkLst>
        </pc:picChg>
        <pc:picChg chg="del">
          <ac:chgData name="Александр Питиримов" userId="642823b686ebaf7e" providerId="LiveId" clId="{D22B7A53-274B-4B73-BF12-E1D24068453C}" dt="2020-09-16T19:33:08.834" v="5331" actId="478"/>
          <ac:picMkLst>
            <pc:docMk/>
            <pc:sldMk cId="3565008267" sldId="264"/>
            <ac:picMk id="45" creationId="{3CB0EF8B-C75A-4387-A32F-8E12B35BC342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21T19:23:53.733" v="17265" actId="6549"/>
        <pc:sldMkLst>
          <pc:docMk/>
          <pc:sldMk cId="3665233018" sldId="265"/>
        </pc:sldMkLst>
        <pc:spChg chg="del">
          <ac:chgData name="Александр Питиримов" userId="642823b686ebaf7e" providerId="LiveId" clId="{D22B7A53-274B-4B73-BF12-E1D24068453C}" dt="2020-09-18T16:09:15.243" v="7298" actId="478"/>
          <ac:spMkLst>
            <pc:docMk/>
            <pc:sldMk cId="3665233018" sldId="265"/>
            <ac:spMk id="2" creationId="{BDC4DD04-EDFC-41D0-B4F5-FE5E4518BD4B}"/>
          </ac:spMkLst>
        </pc:spChg>
        <pc:spChg chg="add mod">
          <ac:chgData name="Александр Питиримов" userId="642823b686ebaf7e" providerId="LiveId" clId="{D22B7A53-274B-4B73-BF12-E1D24068453C}" dt="2020-09-21T19:23:53.733" v="17265" actId="6549"/>
          <ac:spMkLst>
            <pc:docMk/>
            <pc:sldMk cId="3665233018" sldId="265"/>
            <ac:spMk id="6" creationId="{FDE7A16F-35A7-4945-9EAE-879E19587230}"/>
          </ac:spMkLst>
        </pc:spChg>
        <pc:spChg chg="add">
          <ac:chgData name="Александр Питиримов" userId="642823b686ebaf7e" providerId="LiveId" clId="{D22B7A53-274B-4B73-BF12-E1D24068453C}" dt="2020-09-18T16:09:23.510" v="7299" actId="22"/>
          <ac:spMkLst>
            <pc:docMk/>
            <pc:sldMk cId="3665233018" sldId="265"/>
            <ac:spMk id="7" creationId="{244F8C28-97B0-4AAB-991B-83AA142839F4}"/>
          </ac:spMkLst>
        </pc:spChg>
        <pc:spChg chg="add">
          <ac:chgData name="Александр Питиримов" userId="642823b686ebaf7e" providerId="LiveId" clId="{D22B7A53-274B-4B73-BF12-E1D24068453C}" dt="2020-09-18T16:09:23.510" v="7299" actId="22"/>
          <ac:spMkLst>
            <pc:docMk/>
            <pc:sldMk cId="3665233018" sldId="265"/>
            <ac:spMk id="8" creationId="{40F823D0-A0D7-4F9F-8E56-E8A3AD159205}"/>
          </ac:spMkLst>
        </pc:spChg>
        <pc:spChg chg="add mod">
          <ac:chgData name="Александр Питиримов" userId="642823b686ebaf7e" providerId="LiveId" clId="{D22B7A53-274B-4B73-BF12-E1D24068453C}" dt="2020-09-18T16:09:58.573" v="7360" actId="20577"/>
          <ac:spMkLst>
            <pc:docMk/>
            <pc:sldMk cId="3665233018" sldId="265"/>
            <ac:spMk id="10" creationId="{1E8B2750-2E76-4820-8572-3AD4C1818618}"/>
          </ac:spMkLst>
        </pc:spChg>
        <pc:spChg chg="add del mod ord">
          <ac:chgData name="Александр Питиримов" userId="642823b686ebaf7e" providerId="LiveId" clId="{D22B7A53-274B-4B73-BF12-E1D24068453C}" dt="2020-09-18T16:12:09.608" v="7384" actId="11529"/>
          <ac:spMkLst>
            <pc:docMk/>
            <pc:sldMk cId="3665233018" sldId="265"/>
            <ac:spMk id="12" creationId="{E3D7DE87-422A-4512-9407-3778D02F5793}"/>
          </ac:spMkLst>
        </pc:spChg>
        <pc:spChg chg="add mod">
          <ac:chgData name="Александр Питиримов" userId="642823b686ebaf7e" providerId="LiveId" clId="{D22B7A53-274B-4B73-BF12-E1D24068453C}" dt="2020-09-18T16:13:16.352" v="7430" actId="113"/>
          <ac:spMkLst>
            <pc:docMk/>
            <pc:sldMk cId="3665233018" sldId="265"/>
            <ac:spMk id="14" creationId="{18A352FC-1014-4244-8531-E4E32DE7685C}"/>
          </ac:spMkLst>
        </pc:spChg>
        <pc:spChg chg="add del">
          <ac:chgData name="Александр Питиримов" userId="642823b686ebaf7e" providerId="LiveId" clId="{D22B7A53-274B-4B73-BF12-E1D24068453C}" dt="2020-09-18T23:38:51.743" v="14601" actId="478"/>
          <ac:spMkLst>
            <pc:docMk/>
            <pc:sldMk cId="3665233018" sldId="265"/>
            <ac:spMk id="16" creationId="{0AE6294D-36AD-43AB-ACCC-F9D430B7DECE}"/>
          </ac:spMkLst>
        </pc:spChg>
        <pc:spChg chg="del mod">
          <ac:chgData name="Александр Питиримов" userId="642823b686ebaf7e" providerId="LiveId" clId="{D22B7A53-274B-4B73-BF12-E1D24068453C}" dt="2020-09-18T16:10:02.155" v="7361" actId="478"/>
          <ac:spMkLst>
            <pc:docMk/>
            <pc:sldMk cId="3665233018" sldId="265"/>
            <ac:spMk id="54" creationId="{C4458BDC-246D-4E51-9F0F-DACBF444C1E3}"/>
          </ac:spMkLst>
        </pc:spChg>
        <pc:spChg chg="del">
          <ac:chgData name="Александр Питиримов" userId="642823b686ebaf7e" providerId="LiveId" clId="{D22B7A53-274B-4B73-BF12-E1D24068453C}" dt="2020-09-16T19:51:38.959" v="5635" actId="478"/>
          <ac:spMkLst>
            <pc:docMk/>
            <pc:sldMk cId="3665233018" sldId="265"/>
            <ac:spMk id="57" creationId="{3E5591A8-26A4-434F-A88F-C37C24FD11A5}"/>
          </ac:spMkLst>
        </pc:spChg>
        <pc:spChg chg="del">
          <ac:chgData name="Александр Питиримов" userId="642823b686ebaf7e" providerId="LiveId" clId="{D22B7A53-274B-4B73-BF12-E1D24068453C}" dt="2020-09-16T19:51:38.959" v="5635" actId="478"/>
          <ac:spMkLst>
            <pc:docMk/>
            <pc:sldMk cId="3665233018" sldId="265"/>
            <ac:spMk id="60" creationId="{FF95B13A-7F75-4A4A-9E54-7A3DE0968823}"/>
          </ac:spMkLst>
        </pc:spChg>
        <pc:picChg chg="del">
          <ac:chgData name="Александр Питиримов" userId="642823b686ebaf7e" providerId="LiveId" clId="{D22B7A53-274B-4B73-BF12-E1D24068453C}" dt="2020-09-18T16:09:15.243" v="7298" actId="478"/>
          <ac:picMkLst>
            <pc:docMk/>
            <pc:sldMk cId="3665233018" sldId="265"/>
            <ac:picMk id="4" creationId="{601261BF-0E0C-4FA5-BBCF-49D2F2891DDC}"/>
          </ac:picMkLst>
        </pc:picChg>
        <pc:picChg chg="add del mod">
          <ac:chgData name="Александр Питиримов" userId="642823b686ebaf7e" providerId="LiveId" clId="{D22B7A53-274B-4B73-BF12-E1D24068453C}" dt="2020-09-18T18:51:04.363" v="11245" actId="1076"/>
          <ac:picMkLst>
            <pc:docMk/>
            <pc:sldMk cId="3665233018" sldId="265"/>
            <ac:picMk id="5" creationId="{D2764316-8729-4C72-9951-DBC211B71786}"/>
          </ac:picMkLst>
        </pc:picChg>
        <pc:picChg chg="add">
          <ac:chgData name="Александр Питиримов" userId="642823b686ebaf7e" providerId="LiveId" clId="{D22B7A53-274B-4B73-BF12-E1D24068453C}" dt="2020-09-18T16:09:23.510" v="7299" actId="22"/>
          <ac:picMkLst>
            <pc:docMk/>
            <pc:sldMk cId="3665233018" sldId="265"/>
            <ac:picMk id="9" creationId="{7EB45058-39DE-4237-97FD-42A0E21B4B5D}"/>
          </ac:picMkLst>
        </pc:picChg>
        <pc:picChg chg="del">
          <ac:chgData name="Александр Питиримов" userId="642823b686ebaf7e" providerId="LiveId" clId="{D22B7A53-274B-4B73-BF12-E1D24068453C}" dt="2020-09-16T19:51:38.959" v="5635" actId="478"/>
          <ac:picMkLst>
            <pc:docMk/>
            <pc:sldMk cId="3665233018" sldId="265"/>
            <ac:picMk id="62" creationId="{01DE2386-2813-49FE-ABA1-95CD8BE89008}"/>
          </ac:picMkLst>
        </pc:picChg>
        <pc:picChg chg="del">
          <ac:chgData name="Александр Питиримов" userId="642823b686ebaf7e" providerId="LiveId" clId="{D22B7A53-274B-4B73-BF12-E1D24068453C}" dt="2020-09-16T19:51:38.959" v="5635" actId="478"/>
          <ac:picMkLst>
            <pc:docMk/>
            <pc:sldMk cId="3665233018" sldId="265"/>
            <ac:picMk id="65" creationId="{2A66D2B2-00A4-48C1-B8AF-1208EAFEABFF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18T23:38:48.024" v="14600" actId="478"/>
        <pc:sldMkLst>
          <pc:docMk/>
          <pc:sldMk cId="2964008937" sldId="266"/>
        </pc:sldMkLst>
        <pc:spChg chg="del">
          <ac:chgData name="Александр Питиримов" userId="642823b686ebaf7e" providerId="LiveId" clId="{D22B7A53-274B-4B73-BF12-E1D24068453C}" dt="2020-09-18T17:20:54.968" v="8979" actId="478"/>
          <ac:spMkLst>
            <pc:docMk/>
            <pc:sldMk cId="2964008937" sldId="266"/>
            <ac:spMk id="2" creationId="{BDC4DD04-EDFC-41D0-B4F5-FE5E4518BD4B}"/>
          </ac:spMkLst>
        </pc:spChg>
        <pc:spChg chg="del mod">
          <ac:chgData name="Александр Питиримов" userId="642823b686ebaf7e" providerId="LiveId" clId="{D22B7A53-274B-4B73-BF12-E1D24068453C}" dt="2020-09-16T20:07:00.198" v="6402" actId="478"/>
          <ac:spMkLst>
            <pc:docMk/>
            <pc:sldMk cId="2964008937" sldId="266"/>
            <ac:spMk id="6" creationId="{FDE7A16F-35A7-4945-9EAE-879E19587230}"/>
          </ac:spMkLst>
        </pc:spChg>
        <pc:spChg chg="add del mod">
          <ac:chgData name="Александр Питиримов" userId="642823b686ebaf7e" providerId="LiveId" clId="{D22B7A53-274B-4B73-BF12-E1D24068453C}" dt="2020-09-16T20:08:53.847" v="6405" actId="478"/>
          <ac:spMkLst>
            <pc:docMk/>
            <pc:sldMk cId="2964008937" sldId="266"/>
            <ac:spMk id="14" creationId="{526257AC-62D7-455B-98B4-8F3761D40671}"/>
          </ac:spMkLst>
        </pc:spChg>
        <pc:spChg chg="add mod">
          <ac:chgData name="Александр Питиримов" userId="642823b686ebaf7e" providerId="LiveId" clId="{D22B7A53-274B-4B73-BF12-E1D24068453C}" dt="2020-09-18T18:42:50.308" v="11191" actId="6549"/>
          <ac:spMkLst>
            <pc:docMk/>
            <pc:sldMk cId="2964008937" sldId="266"/>
            <ac:spMk id="19" creationId="{BAE054E5-0672-4E31-B40A-94CECDCEBAF0}"/>
          </ac:spMkLst>
        </pc:spChg>
        <pc:spChg chg="add mod">
          <ac:chgData name="Александр Питиримов" userId="642823b686ebaf7e" providerId="LiveId" clId="{D22B7A53-274B-4B73-BF12-E1D24068453C}" dt="2020-09-18T18:42:25.302" v="11187" actId="14100"/>
          <ac:spMkLst>
            <pc:docMk/>
            <pc:sldMk cId="2964008937" sldId="266"/>
            <ac:spMk id="20" creationId="{0C4F9459-4A3E-4811-88CB-19BF87A7104C}"/>
          </ac:spMkLst>
        </pc:spChg>
        <pc:spChg chg="add del">
          <ac:chgData name="Александр Питиримов" userId="642823b686ebaf7e" providerId="LiveId" clId="{D22B7A53-274B-4B73-BF12-E1D24068453C}" dt="2020-09-16T20:16:18.534" v="6623" actId="478"/>
          <ac:spMkLst>
            <pc:docMk/>
            <pc:sldMk cId="2964008937" sldId="266"/>
            <ac:spMk id="22" creationId="{BF1809C0-DEEC-4EFB-A3C3-D8283EF29D44}"/>
          </ac:spMkLst>
        </pc:spChg>
        <pc:spChg chg="add">
          <ac:chgData name="Александр Питиримов" userId="642823b686ebaf7e" providerId="LiveId" clId="{D22B7A53-274B-4B73-BF12-E1D24068453C}" dt="2020-09-18T17:20:55.701" v="8980" actId="22"/>
          <ac:spMkLst>
            <pc:docMk/>
            <pc:sldMk cId="2964008937" sldId="266"/>
            <ac:spMk id="25" creationId="{1EE04C02-50D2-4106-AF8E-2C3EC9492770}"/>
          </ac:spMkLst>
        </pc:spChg>
        <pc:spChg chg="add">
          <ac:chgData name="Александр Питиримов" userId="642823b686ebaf7e" providerId="LiveId" clId="{D22B7A53-274B-4B73-BF12-E1D24068453C}" dt="2020-09-18T17:20:55.701" v="8980" actId="22"/>
          <ac:spMkLst>
            <pc:docMk/>
            <pc:sldMk cId="2964008937" sldId="266"/>
            <ac:spMk id="27" creationId="{0B747E4C-3F96-41ED-BBE7-558D57D4C6B1}"/>
          </ac:spMkLst>
        </pc:spChg>
        <pc:spChg chg="add mod">
          <ac:chgData name="Александр Питиримов" userId="642823b686ebaf7e" providerId="LiveId" clId="{D22B7A53-274B-4B73-BF12-E1D24068453C}" dt="2020-09-18T17:21:17.080" v="8996" actId="20577"/>
          <ac:spMkLst>
            <pc:docMk/>
            <pc:sldMk cId="2964008937" sldId="266"/>
            <ac:spMk id="31" creationId="{12CC2CB6-6ADD-40BB-BB0E-C8856A7B9F3E}"/>
          </ac:spMkLst>
        </pc:spChg>
        <pc:spChg chg="add mod ord">
          <ac:chgData name="Александр Питиримов" userId="642823b686ebaf7e" providerId="LiveId" clId="{D22B7A53-274B-4B73-BF12-E1D24068453C}" dt="2020-09-18T18:44:15.687" v="11200" actId="14100"/>
          <ac:spMkLst>
            <pc:docMk/>
            <pc:sldMk cId="2964008937" sldId="266"/>
            <ac:spMk id="40" creationId="{635C607E-9AC5-4374-A8FF-D3486B906284}"/>
          </ac:spMkLst>
        </pc:spChg>
        <pc:spChg chg="add mod">
          <ac:chgData name="Александр Питиримов" userId="642823b686ebaf7e" providerId="LiveId" clId="{D22B7A53-274B-4B73-BF12-E1D24068453C}" dt="2020-09-18T18:43:38.098" v="11194" actId="14100"/>
          <ac:spMkLst>
            <pc:docMk/>
            <pc:sldMk cId="2964008937" sldId="266"/>
            <ac:spMk id="42" creationId="{2879A752-308D-46A6-A61A-F1E7678C234D}"/>
          </ac:spMkLst>
        </pc:spChg>
        <pc:spChg chg="add mod ord">
          <ac:chgData name="Александр Питиримов" userId="642823b686ebaf7e" providerId="LiveId" clId="{D22B7A53-274B-4B73-BF12-E1D24068453C}" dt="2020-09-18T18:43:51.131" v="11199" actId="167"/>
          <ac:spMkLst>
            <pc:docMk/>
            <pc:sldMk cId="2964008937" sldId="266"/>
            <ac:spMk id="44" creationId="{260862EA-E6B8-4312-A240-67590375CA33}"/>
          </ac:spMkLst>
        </pc:spChg>
        <pc:spChg chg="add del">
          <ac:chgData name="Александр Питиримов" userId="642823b686ebaf7e" providerId="LiveId" clId="{D22B7A53-274B-4B73-BF12-E1D24068453C}" dt="2020-09-18T23:38:48.024" v="14600" actId="478"/>
          <ac:spMkLst>
            <pc:docMk/>
            <pc:sldMk cId="2964008937" sldId="266"/>
            <ac:spMk id="46" creationId="{206A3052-2FA4-42DE-82F9-3D11B076CC18}"/>
          </ac:spMkLst>
        </pc:spChg>
        <pc:spChg chg="del mod">
          <ac:chgData name="Александр Питиримов" userId="642823b686ebaf7e" providerId="LiveId" clId="{D22B7A53-274B-4B73-BF12-E1D24068453C}" dt="2020-09-18T17:21:20.649" v="8997" actId="478"/>
          <ac:spMkLst>
            <pc:docMk/>
            <pc:sldMk cId="2964008937" sldId="266"/>
            <ac:spMk id="54" creationId="{C4458BDC-246D-4E51-9F0F-DACBF444C1E3}"/>
          </ac:spMkLst>
        </pc:spChg>
        <pc:grpChg chg="add del mod">
          <ac:chgData name="Александр Питиримов" userId="642823b686ebaf7e" providerId="LiveId" clId="{D22B7A53-274B-4B73-BF12-E1D24068453C}" dt="2020-09-18T17:21:32.528" v="8999" actId="478"/>
          <ac:grpSpMkLst>
            <pc:docMk/>
            <pc:sldMk cId="2964008937" sldId="266"/>
            <ac:grpSpMk id="24" creationId="{74DA402C-9B98-4BA8-A97B-A8A749C9A7EA}"/>
          </ac:grpSpMkLst>
        </pc:grpChg>
        <pc:grpChg chg="add mod">
          <ac:chgData name="Александр Питиримов" userId="642823b686ebaf7e" providerId="LiveId" clId="{D22B7A53-274B-4B73-BF12-E1D24068453C}" dt="2020-09-18T18:42:02.725" v="11184" actId="1076"/>
          <ac:grpSpMkLst>
            <pc:docMk/>
            <pc:sldMk cId="2964008937" sldId="266"/>
            <ac:grpSpMk id="39" creationId="{41A0DF08-D800-4586-8031-29852DE90AAC}"/>
          </ac:grpSpMkLst>
        </pc:grpChg>
        <pc:picChg chg="del">
          <ac:chgData name="Александр Питиримов" userId="642823b686ebaf7e" providerId="LiveId" clId="{D22B7A53-274B-4B73-BF12-E1D24068453C}" dt="2020-09-18T17:20:54.968" v="8979" actId="478"/>
          <ac:picMkLst>
            <pc:docMk/>
            <pc:sldMk cId="2964008937" sldId="266"/>
            <ac:picMk id="4" creationId="{601261BF-0E0C-4FA5-BBCF-49D2F2891DDC}"/>
          </ac:picMkLst>
        </pc:picChg>
        <pc:picChg chg="del">
          <ac:chgData name="Александр Питиримов" userId="642823b686ebaf7e" providerId="LiveId" clId="{D22B7A53-274B-4B73-BF12-E1D24068453C}" dt="2020-09-16T20:02:31.759" v="6254" actId="478"/>
          <ac:picMkLst>
            <pc:docMk/>
            <pc:sldMk cId="2964008937" sldId="266"/>
            <ac:picMk id="5" creationId="{D2764316-8729-4C72-9951-DBC211B71786}"/>
          </ac:picMkLst>
        </pc:picChg>
        <pc:picChg chg="add mod">
          <ac:chgData name="Александр Питиримов" userId="642823b686ebaf7e" providerId="LiveId" clId="{D22B7A53-274B-4B73-BF12-E1D24068453C}" dt="2020-09-16T20:21:30.365" v="6845" actId="12789"/>
          <ac:picMkLst>
            <pc:docMk/>
            <pc:sldMk cId="2964008937" sldId="266"/>
            <ac:picMk id="7" creationId="{FE454993-ADC8-47A8-BED2-D38129E78F2B}"/>
          </ac:picMkLst>
        </pc:picChg>
        <pc:picChg chg="add mod">
          <ac:chgData name="Александр Питиримов" userId="642823b686ebaf7e" providerId="LiveId" clId="{D22B7A53-274B-4B73-BF12-E1D24068453C}" dt="2020-09-16T20:21:30.365" v="6845" actId="12789"/>
          <ac:picMkLst>
            <pc:docMk/>
            <pc:sldMk cId="2964008937" sldId="266"/>
            <ac:picMk id="9" creationId="{6DCE4ED8-1E14-4B60-AB6A-0C56CEA0103D}"/>
          </ac:picMkLst>
        </pc:picChg>
        <pc:picChg chg="add mod">
          <ac:chgData name="Александр Питиримов" userId="642823b686ebaf7e" providerId="LiveId" clId="{D22B7A53-274B-4B73-BF12-E1D24068453C}" dt="2020-09-16T20:21:30.365" v="6845" actId="12789"/>
          <ac:picMkLst>
            <pc:docMk/>
            <pc:sldMk cId="2964008937" sldId="266"/>
            <ac:picMk id="11" creationId="{8CA5D96B-C444-45C3-A636-0EF2ED2E2777}"/>
          </ac:picMkLst>
        </pc:picChg>
        <pc:picChg chg="add del mod ord">
          <ac:chgData name="Александр Питиримов" userId="642823b686ebaf7e" providerId="LiveId" clId="{D22B7A53-274B-4B73-BF12-E1D24068453C}" dt="2020-09-16T20:13:26.734" v="6439" actId="478"/>
          <ac:picMkLst>
            <pc:docMk/>
            <pc:sldMk cId="2964008937" sldId="266"/>
            <ac:picMk id="13" creationId="{6384BE80-2963-45D0-813C-89B167146961}"/>
          </ac:picMkLst>
        </pc:picChg>
        <pc:picChg chg="add del mod">
          <ac:chgData name="Александр Питиримов" userId="642823b686ebaf7e" providerId="LiveId" clId="{D22B7A53-274B-4B73-BF12-E1D24068453C}" dt="2020-09-16T20:12:34.694" v="6430" actId="478"/>
          <ac:picMkLst>
            <pc:docMk/>
            <pc:sldMk cId="2964008937" sldId="266"/>
            <ac:picMk id="16" creationId="{8C6BEB08-13B1-46C6-B01F-84D06C816161}"/>
          </ac:picMkLst>
        </pc:picChg>
        <pc:picChg chg="add del mod ord">
          <ac:chgData name="Александр Питиримов" userId="642823b686ebaf7e" providerId="LiveId" clId="{D22B7A53-274B-4B73-BF12-E1D24068453C}" dt="2020-09-16T20:13:12.390" v="6437" actId="478"/>
          <ac:picMkLst>
            <pc:docMk/>
            <pc:sldMk cId="2964008937" sldId="266"/>
            <ac:picMk id="18" creationId="{593046B5-04D8-4048-B366-EA0CC6405809}"/>
          </ac:picMkLst>
        </pc:picChg>
        <pc:picChg chg="add">
          <ac:chgData name="Александр Питиримов" userId="642823b686ebaf7e" providerId="LiveId" clId="{D22B7A53-274B-4B73-BF12-E1D24068453C}" dt="2020-09-18T17:20:55.701" v="8980" actId="22"/>
          <ac:picMkLst>
            <pc:docMk/>
            <pc:sldMk cId="2964008937" sldId="266"/>
            <ac:picMk id="29" creationId="{946165AE-B806-4B91-84D2-B135ADD12E41}"/>
          </ac:picMkLst>
        </pc:picChg>
        <pc:picChg chg="add mod">
          <ac:chgData name="Александр Питиримов" userId="642823b686ebaf7e" providerId="LiveId" clId="{D22B7A53-274B-4B73-BF12-E1D24068453C}" dt="2020-09-18T17:24:22.490" v="9019" actId="164"/>
          <ac:picMkLst>
            <pc:docMk/>
            <pc:sldMk cId="2964008937" sldId="266"/>
            <ac:picMk id="34" creationId="{1508C914-4F41-45EB-8E08-BC4176538B79}"/>
          </ac:picMkLst>
        </pc:picChg>
        <pc:picChg chg="add mod">
          <ac:chgData name="Александр Питиримов" userId="642823b686ebaf7e" providerId="LiveId" clId="{D22B7A53-274B-4B73-BF12-E1D24068453C}" dt="2020-09-18T17:24:22.490" v="9019" actId="164"/>
          <ac:picMkLst>
            <pc:docMk/>
            <pc:sldMk cId="2964008937" sldId="266"/>
            <ac:picMk id="36" creationId="{CB79084B-AEE7-429F-B27E-A5D15E094035}"/>
          </ac:picMkLst>
        </pc:picChg>
        <pc:picChg chg="add mod">
          <ac:chgData name="Александр Питиримов" userId="642823b686ebaf7e" providerId="LiveId" clId="{D22B7A53-274B-4B73-BF12-E1D24068453C}" dt="2020-09-18T17:24:22.490" v="9019" actId="164"/>
          <ac:picMkLst>
            <pc:docMk/>
            <pc:sldMk cId="2964008937" sldId="266"/>
            <ac:picMk id="38" creationId="{7438B2D9-3C88-48FE-9BA8-8991B87ABF6E}"/>
          </ac:picMkLst>
        </pc:picChg>
      </pc:sldChg>
      <pc:sldChg chg="addSp delSp modSp add del mod">
        <pc:chgData name="Александр Питиримов" userId="642823b686ebaf7e" providerId="LiveId" clId="{D22B7A53-274B-4B73-BF12-E1D24068453C}" dt="2020-09-18T18:19:23.355" v="10367" actId="47"/>
        <pc:sldMkLst>
          <pc:docMk/>
          <pc:sldMk cId="4068697064" sldId="267"/>
        </pc:sldMkLst>
        <pc:spChg chg="del">
          <ac:chgData name="Александр Питиримов" userId="642823b686ebaf7e" providerId="LiveId" clId="{D22B7A53-274B-4B73-BF12-E1D24068453C}" dt="2020-09-18T17:59:07.495" v="10105" actId="478"/>
          <ac:spMkLst>
            <pc:docMk/>
            <pc:sldMk cId="4068697064" sldId="267"/>
            <ac:spMk id="2" creationId="{BDC4DD04-EDFC-41D0-B4F5-FE5E4518BD4B}"/>
          </ac:spMkLst>
        </pc:spChg>
        <pc:spChg chg="del">
          <ac:chgData name="Александр Питиримов" userId="642823b686ebaf7e" providerId="LiveId" clId="{D22B7A53-274B-4B73-BF12-E1D24068453C}" dt="2020-09-16T20:29:00.574" v="6886" actId="478"/>
          <ac:spMkLst>
            <pc:docMk/>
            <pc:sldMk cId="4068697064" sldId="267"/>
            <ac:spMk id="19" creationId="{BAE054E5-0672-4E31-B40A-94CECDCEBAF0}"/>
          </ac:spMkLst>
        </pc:spChg>
        <pc:spChg chg="del">
          <ac:chgData name="Александр Питиримов" userId="642823b686ebaf7e" providerId="LiveId" clId="{D22B7A53-274B-4B73-BF12-E1D24068453C}" dt="2020-09-16T20:29:00.574" v="6886" actId="478"/>
          <ac:spMkLst>
            <pc:docMk/>
            <pc:sldMk cId="4068697064" sldId="267"/>
            <ac:spMk id="20" creationId="{0C4F9459-4A3E-4811-88CB-19BF87A7104C}"/>
          </ac:spMkLst>
        </pc:spChg>
        <pc:spChg chg="add del">
          <ac:chgData name="Александр Питиримов" userId="642823b686ebaf7e" providerId="LiveId" clId="{D22B7A53-274B-4B73-BF12-E1D24068453C}" dt="2020-09-18T17:59:11.428" v="10107" actId="22"/>
          <ac:spMkLst>
            <pc:docMk/>
            <pc:sldMk cId="4068697064" sldId="267"/>
            <ac:spMk id="23" creationId="{A311D96D-5EAF-4E5F-8307-A35373E33091}"/>
          </ac:spMkLst>
        </pc:spChg>
        <pc:spChg chg="add del">
          <ac:chgData name="Александр Питиримов" userId="642823b686ebaf7e" providerId="LiveId" clId="{D22B7A53-274B-4B73-BF12-E1D24068453C}" dt="2020-09-18T17:59:11.428" v="10107" actId="22"/>
          <ac:spMkLst>
            <pc:docMk/>
            <pc:sldMk cId="4068697064" sldId="267"/>
            <ac:spMk id="26" creationId="{817FA2CC-87A0-4D01-BFF0-C90C29818012}"/>
          </ac:spMkLst>
        </pc:spChg>
        <pc:spChg chg="add del">
          <ac:chgData name="Александр Питиримов" userId="642823b686ebaf7e" providerId="LiveId" clId="{D22B7A53-274B-4B73-BF12-E1D24068453C}" dt="2020-09-18T17:59:11.428" v="10107" actId="22"/>
          <ac:spMkLst>
            <pc:docMk/>
            <pc:sldMk cId="4068697064" sldId="267"/>
            <ac:spMk id="30" creationId="{D15525E6-B829-4D3D-B236-498745115B12}"/>
          </ac:spMkLst>
        </pc:spChg>
        <pc:spChg chg="add">
          <ac:chgData name="Александр Питиримов" userId="642823b686ebaf7e" providerId="LiveId" clId="{D22B7A53-274B-4B73-BF12-E1D24068453C}" dt="2020-09-18T17:59:14.739" v="10109" actId="22"/>
          <ac:spMkLst>
            <pc:docMk/>
            <pc:sldMk cId="4068697064" sldId="267"/>
            <ac:spMk id="32" creationId="{7D9284BD-5880-4472-B428-2AF04EEA17CD}"/>
          </ac:spMkLst>
        </pc:spChg>
        <pc:spChg chg="add">
          <ac:chgData name="Александр Питиримов" userId="642823b686ebaf7e" providerId="LiveId" clId="{D22B7A53-274B-4B73-BF12-E1D24068453C}" dt="2020-09-18T17:59:14.739" v="10109" actId="22"/>
          <ac:spMkLst>
            <pc:docMk/>
            <pc:sldMk cId="4068697064" sldId="267"/>
            <ac:spMk id="34" creationId="{F47AA56E-8F53-4C2E-9A7F-29718D064045}"/>
          </ac:spMkLst>
        </pc:spChg>
        <pc:spChg chg="add mod">
          <ac:chgData name="Александр Питиримов" userId="642823b686ebaf7e" providerId="LiveId" clId="{D22B7A53-274B-4B73-BF12-E1D24068453C}" dt="2020-09-18T17:59:24.305" v="10131" actId="20577"/>
          <ac:spMkLst>
            <pc:docMk/>
            <pc:sldMk cId="4068697064" sldId="267"/>
            <ac:spMk id="38" creationId="{D2CA9001-CDE6-46AC-BE9E-EEBC88F1D0D3}"/>
          </ac:spMkLst>
        </pc:spChg>
        <pc:spChg chg="del mod">
          <ac:chgData name="Александр Питиримов" userId="642823b686ebaf7e" providerId="LiveId" clId="{D22B7A53-274B-4B73-BF12-E1D24068453C}" dt="2020-09-18T17:59:13.936" v="10108" actId="478"/>
          <ac:spMkLst>
            <pc:docMk/>
            <pc:sldMk cId="4068697064" sldId="267"/>
            <ac:spMk id="54" creationId="{C4458BDC-246D-4E51-9F0F-DACBF444C1E3}"/>
          </ac:spMkLst>
        </pc:spChg>
        <pc:grpChg chg="del">
          <ac:chgData name="Александр Питиримов" userId="642823b686ebaf7e" providerId="LiveId" clId="{D22B7A53-274B-4B73-BF12-E1D24068453C}" dt="2020-09-16T20:29:00.574" v="6886" actId="478"/>
          <ac:grpSpMkLst>
            <pc:docMk/>
            <pc:sldMk cId="4068697064" sldId="267"/>
            <ac:grpSpMk id="24" creationId="{74DA402C-9B98-4BA8-A97B-A8A749C9A7EA}"/>
          </ac:grpSpMkLst>
        </pc:grpChg>
        <pc:graphicFrameChg chg="add mod">
          <ac:chgData name="Александр Питиримов" userId="642823b686ebaf7e" providerId="LiveId" clId="{D22B7A53-274B-4B73-BF12-E1D24068453C}" dt="2020-09-18T18:08:51.533" v="10265" actId="20577"/>
          <ac:graphicFrameMkLst>
            <pc:docMk/>
            <pc:sldMk cId="4068697064" sldId="267"/>
            <ac:graphicFrameMk id="6" creationId="{6CA8132B-5B79-45AA-A1D9-FBD9AE5E68DD}"/>
          </ac:graphicFrameMkLst>
        </pc:graphicFrameChg>
        <pc:picChg chg="del">
          <ac:chgData name="Александр Питиримов" userId="642823b686ebaf7e" providerId="LiveId" clId="{D22B7A53-274B-4B73-BF12-E1D24068453C}" dt="2020-09-18T17:59:07.495" v="10105" actId="478"/>
          <ac:picMkLst>
            <pc:docMk/>
            <pc:sldMk cId="4068697064" sldId="267"/>
            <ac:picMk id="4" creationId="{601261BF-0E0C-4FA5-BBCF-49D2F2891DDC}"/>
          </ac:picMkLst>
        </pc:picChg>
        <pc:picChg chg="add del mod">
          <ac:chgData name="Александр Питиримов" userId="642823b686ebaf7e" providerId="LiveId" clId="{D22B7A53-274B-4B73-BF12-E1D24068453C}" dt="2020-09-18T12:46:30.631" v="7076" actId="478"/>
          <ac:picMkLst>
            <pc:docMk/>
            <pc:sldMk cId="4068697064" sldId="267"/>
            <ac:picMk id="5" creationId="{B2B16635-19EA-4E90-9616-A0F42C5E7F4D}"/>
          </ac:picMkLst>
        </pc:picChg>
        <pc:picChg chg="add del mod modCrop">
          <ac:chgData name="Александр Питиримов" userId="642823b686ebaf7e" providerId="LiveId" clId="{D22B7A53-274B-4B73-BF12-E1D24068453C}" dt="2020-09-18T17:45:44.328" v="9994" actId="478"/>
          <ac:picMkLst>
            <pc:docMk/>
            <pc:sldMk cId="4068697064" sldId="267"/>
            <ac:picMk id="10" creationId="{869824D7-E22D-4BD8-B333-719C4975832E}"/>
          </ac:picMkLst>
        </pc:picChg>
        <pc:picChg chg="add mod modCrop">
          <ac:chgData name="Александр Питиримов" userId="642823b686ebaf7e" providerId="LiveId" clId="{D22B7A53-274B-4B73-BF12-E1D24068453C}" dt="2020-09-18T18:04:22.376" v="10202" actId="732"/>
          <ac:picMkLst>
            <pc:docMk/>
            <pc:sldMk cId="4068697064" sldId="267"/>
            <ac:picMk id="14" creationId="{8030C804-C72D-4C5C-B8E9-D4EAA4894F25}"/>
          </ac:picMkLst>
        </pc:picChg>
        <pc:picChg chg="add mod modCrop">
          <ac:chgData name="Александр Питиримов" userId="642823b686ebaf7e" providerId="LiveId" clId="{D22B7A53-274B-4B73-BF12-E1D24068453C}" dt="2020-09-18T18:04:38.037" v="10208" actId="14100"/>
          <ac:picMkLst>
            <pc:docMk/>
            <pc:sldMk cId="4068697064" sldId="267"/>
            <ac:picMk id="16" creationId="{595BBDC1-EB0D-413E-ABEB-DFE70330807C}"/>
          </ac:picMkLst>
        </pc:picChg>
        <pc:picChg chg="add mod modCrop">
          <ac:chgData name="Александр Питиримов" userId="642823b686ebaf7e" providerId="LiveId" clId="{D22B7A53-274B-4B73-BF12-E1D24068453C}" dt="2020-09-18T17:59:39.005" v="10132" actId="1076"/>
          <ac:picMkLst>
            <pc:docMk/>
            <pc:sldMk cId="4068697064" sldId="267"/>
            <ac:picMk id="18" creationId="{E8A03BD1-3810-4627-B65B-0605CE2D27F5}"/>
          </ac:picMkLst>
        </pc:picChg>
        <pc:picChg chg="add mod modCrop">
          <ac:chgData name="Александр Питиримов" userId="642823b686ebaf7e" providerId="LiveId" clId="{D22B7A53-274B-4B73-BF12-E1D24068453C}" dt="2020-09-18T18:04:21.517" v="10199" actId="14100"/>
          <ac:picMkLst>
            <pc:docMk/>
            <pc:sldMk cId="4068697064" sldId="267"/>
            <ac:picMk id="22" creationId="{F621CA15-425E-4379-BFCF-19B9D799F5FE}"/>
          </ac:picMkLst>
        </pc:picChg>
        <pc:picChg chg="add del">
          <ac:chgData name="Александр Питиримов" userId="642823b686ebaf7e" providerId="LiveId" clId="{D22B7A53-274B-4B73-BF12-E1D24068453C}" dt="2020-09-18T17:59:11.428" v="10107" actId="22"/>
          <ac:picMkLst>
            <pc:docMk/>
            <pc:sldMk cId="4068697064" sldId="267"/>
            <ac:picMk id="28" creationId="{0EEF00BB-5066-44CC-A0E9-12151FB6E8A6}"/>
          </ac:picMkLst>
        </pc:picChg>
        <pc:picChg chg="add">
          <ac:chgData name="Александр Питиримов" userId="642823b686ebaf7e" providerId="LiveId" clId="{D22B7A53-274B-4B73-BF12-E1D24068453C}" dt="2020-09-18T17:59:14.739" v="10109" actId="22"/>
          <ac:picMkLst>
            <pc:docMk/>
            <pc:sldMk cId="4068697064" sldId="267"/>
            <ac:picMk id="36" creationId="{9DFDEEDB-963C-4FC6-A085-AAF264844193}"/>
          </ac:picMkLst>
        </pc:picChg>
        <pc:picChg chg="add mod modCrop">
          <ac:chgData name="Александр Питиримов" userId="642823b686ebaf7e" providerId="LiveId" clId="{D22B7A53-274B-4B73-BF12-E1D24068453C}" dt="2020-09-18T18:00:53.695" v="10142" actId="1076"/>
          <ac:picMkLst>
            <pc:docMk/>
            <pc:sldMk cId="4068697064" sldId="267"/>
            <ac:picMk id="41" creationId="{EB2E5F7E-782E-4F9D-9F21-BD257404C00A}"/>
          </ac:picMkLst>
        </pc:picChg>
      </pc:sldChg>
      <pc:sldChg chg="addSp delSp modSp add del mod ord">
        <pc:chgData name="Александр Питиримов" userId="642823b686ebaf7e" providerId="LiveId" clId="{D22B7A53-274B-4B73-BF12-E1D24068453C}" dt="2020-09-18T12:46:12.055" v="7051" actId="47"/>
        <pc:sldMkLst>
          <pc:docMk/>
          <pc:sldMk cId="2168826335" sldId="268"/>
        </pc:sldMkLst>
        <pc:spChg chg="mod">
          <ac:chgData name="Александр Питиримов" userId="642823b686ebaf7e" providerId="LiveId" clId="{D22B7A53-274B-4B73-BF12-E1D24068453C}" dt="2020-09-18T12:43:40.733" v="6996" actId="1076"/>
          <ac:spMkLst>
            <pc:docMk/>
            <pc:sldMk cId="2168826335" sldId="268"/>
            <ac:spMk id="2" creationId="{BDC4DD04-EDFC-41D0-B4F5-FE5E4518BD4B}"/>
          </ac:spMkLst>
        </pc:spChg>
        <pc:spChg chg="del">
          <ac:chgData name="Александр Питиримов" userId="642823b686ebaf7e" providerId="LiveId" clId="{D22B7A53-274B-4B73-BF12-E1D24068453C}" dt="2020-09-18T11:29:58.834" v="6912" actId="478"/>
          <ac:spMkLst>
            <pc:docMk/>
            <pc:sldMk cId="2168826335" sldId="268"/>
            <ac:spMk id="6" creationId="{FDE7A16F-35A7-4945-9EAE-879E19587230}"/>
          </ac:spMkLst>
        </pc:spChg>
        <pc:spChg chg="add del mod">
          <ac:chgData name="Александр Питиримов" userId="642823b686ebaf7e" providerId="LiveId" clId="{D22B7A53-274B-4B73-BF12-E1D24068453C}" dt="2020-09-18T12:41:54.439" v="6992" actId="478"/>
          <ac:spMkLst>
            <pc:docMk/>
            <pc:sldMk cId="2168826335" sldId="268"/>
            <ac:spMk id="8" creationId="{BCEBF7BB-5A19-4315-9EF7-99B63D5C3E57}"/>
          </ac:spMkLst>
        </pc:spChg>
        <pc:spChg chg="add del mod">
          <ac:chgData name="Александр Питиримов" userId="642823b686ebaf7e" providerId="LiveId" clId="{D22B7A53-274B-4B73-BF12-E1D24068453C}" dt="2020-09-18T12:41:54.439" v="6992" actId="478"/>
          <ac:spMkLst>
            <pc:docMk/>
            <pc:sldMk cId="2168826335" sldId="268"/>
            <ac:spMk id="10" creationId="{8986531D-20E8-4253-B8B6-08F3965066BF}"/>
          </ac:spMkLst>
        </pc:spChg>
        <pc:spChg chg="mod">
          <ac:chgData name="Александр Питиримов" userId="642823b686ebaf7e" providerId="LiveId" clId="{D22B7A53-274B-4B73-BF12-E1D24068453C}" dt="2020-09-18T11:30:12.074" v="6942" actId="20577"/>
          <ac:spMkLst>
            <pc:docMk/>
            <pc:sldMk cId="2168826335" sldId="268"/>
            <ac:spMk id="54" creationId="{C4458BDC-246D-4E51-9F0F-DACBF444C1E3}"/>
          </ac:spMkLst>
        </pc:spChg>
        <pc:graphicFrameChg chg="add del mod modGraphic">
          <ac:chgData name="Александр Питиримов" userId="642823b686ebaf7e" providerId="LiveId" clId="{D22B7A53-274B-4B73-BF12-E1D24068453C}" dt="2020-09-18T12:44:37.052" v="7006" actId="478"/>
          <ac:graphicFrameMkLst>
            <pc:docMk/>
            <pc:sldMk cId="2168826335" sldId="268"/>
            <ac:graphicFrameMk id="11" creationId="{848AE815-787F-4027-B38A-945D01B36CC5}"/>
          </ac:graphicFrameMkLst>
        </pc:graphicFrameChg>
        <pc:graphicFrameChg chg="add del mod modGraphic">
          <ac:chgData name="Александр Питиримов" userId="642823b686ebaf7e" providerId="LiveId" clId="{D22B7A53-274B-4B73-BF12-E1D24068453C}" dt="2020-09-18T12:45:34.231" v="7047" actId="478"/>
          <ac:graphicFrameMkLst>
            <pc:docMk/>
            <pc:sldMk cId="2168826335" sldId="268"/>
            <ac:graphicFrameMk id="12" creationId="{A12F33E2-61E5-435E-A3A5-B49F03A4A9D2}"/>
          </ac:graphicFrameMkLst>
        </pc:graphicFrameChg>
        <pc:picChg chg="del">
          <ac:chgData name="Александр Питиримов" userId="642823b686ebaf7e" providerId="LiveId" clId="{D22B7A53-274B-4B73-BF12-E1D24068453C}" dt="2020-09-18T11:29:58.834" v="6912" actId="478"/>
          <ac:picMkLst>
            <pc:docMk/>
            <pc:sldMk cId="2168826335" sldId="268"/>
            <ac:picMk id="5" creationId="{D2764316-8729-4C72-9951-DBC211B71786}"/>
          </ac:picMkLst>
        </pc:picChg>
        <pc:picChg chg="add del mod modCrop">
          <ac:chgData name="Александр Питиримов" userId="642823b686ebaf7e" providerId="LiveId" clId="{D22B7A53-274B-4B73-BF12-E1D24068453C}" dt="2020-09-18T11:33:30.217" v="6972" actId="478"/>
          <ac:picMkLst>
            <pc:docMk/>
            <pc:sldMk cId="2168826335" sldId="268"/>
            <ac:picMk id="9" creationId="{E352E21D-9448-48B4-A590-C3A37E1071C7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18T23:38:37.528" v="14598" actId="478"/>
        <pc:sldMkLst>
          <pc:docMk/>
          <pc:sldMk cId="3809193911" sldId="268"/>
        </pc:sldMkLst>
        <pc:spChg chg="del">
          <ac:chgData name="Александр Питиримов" userId="642823b686ebaf7e" providerId="LiveId" clId="{D22B7A53-274B-4B73-BF12-E1D24068453C}" dt="2020-09-18T18:52:03.862" v="11254" actId="478"/>
          <ac:spMkLst>
            <pc:docMk/>
            <pc:sldMk cId="3809193911" sldId="268"/>
            <ac:spMk id="2" creationId="{BDC4DD04-EDFC-41D0-B4F5-FE5E4518BD4B}"/>
          </ac:spMkLst>
        </pc:spChg>
        <pc:spChg chg="add mod">
          <ac:chgData name="Александр Питиримов" userId="642823b686ebaf7e" providerId="LiveId" clId="{D22B7A53-274B-4B73-BF12-E1D24068453C}" dt="2020-09-18T23:18:47.509" v="14231" actId="207"/>
          <ac:spMkLst>
            <pc:docMk/>
            <pc:sldMk cId="3809193911" sldId="268"/>
            <ac:spMk id="3" creationId="{6532A435-998A-4326-832D-1F553B2A3FFE}"/>
          </ac:spMkLst>
        </pc:spChg>
        <pc:spChg chg="add">
          <ac:chgData name="Александр Питиримов" userId="642823b686ebaf7e" providerId="LiveId" clId="{D22B7A53-274B-4B73-BF12-E1D24068453C}" dt="2020-09-18T18:52:04.738" v="11255" actId="22"/>
          <ac:spMkLst>
            <pc:docMk/>
            <pc:sldMk cId="3809193911" sldId="268"/>
            <ac:spMk id="6" creationId="{15A90E2F-DCAD-42F2-A35D-11C4BAD67F1F}"/>
          </ac:spMkLst>
        </pc:spChg>
        <pc:spChg chg="add">
          <ac:chgData name="Александр Питиримов" userId="642823b686ebaf7e" providerId="LiveId" clId="{D22B7A53-274B-4B73-BF12-E1D24068453C}" dt="2020-09-18T18:52:04.738" v="11255" actId="22"/>
          <ac:spMkLst>
            <pc:docMk/>
            <pc:sldMk cId="3809193911" sldId="268"/>
            <ac:spMk id="8" creationId="{B538C893-3D18-43AA-973E-E3E21B932FC8}"/>
          </ac:spMkLst>
        </pc:spChg>
        <pc:spChg chg="add mod">
          <ac:chgData name="Александр Питиримов" userId="642823b686ebaf7e" providerId="LiveId" clId="{D22B7A53-274B-4B73-BF12-E1D24068453C}" dt="2020-09-18T22:29:23.033" v="12444" actId="20577"/>
          <ac:spMkLst>
            <pc:docMk/>
            <pc:sldMk cId="3809193911" sldId="268"/>
            <ac:spMk id="12" creationId="{BA7CEF12-6244-4B10-AD02-2C22EDCF1FDD}"/>
          </ac:spMkLst>
        </pc:spChg>
        <pc:spChg chg="add del">
          <ac:chgData name="Александр Питиримов" userId="642823b686ebaf7e" providerId="LiveId" clId="{D22B7A53-274B-4B73-BF12-E1D24068453C}" dt="2020-09-18T18:59:40.650" v="11336" actId="478"/>
          <ac:spMkLst>
            <pc:docMk/>
            <pc:sldMk cId="3809193911" sldId="268"/>
            <ac:spMk id="16" creationId="{C2A7E823-1011-4B1E-ABF2-757AFE03379D}"/>
          </ac:spMkLst>
        </pc:spChg>
        <pc:spChg chg="add del">
          <ac:chgData name="Александр Питиримов" userId="642823b686ebaf7e" providerId="LiveId" clId="{D22B7A53-274B-4B73-BF12-E1D24068453C}" dt="2020-09-18T23:38:37.528" v="14598" actId="478"/>
          <ac:spMkLst>
            <pc:docMk/>
            <pc:sldMk cId="3809193911" sldId="268"/>
            <ac:spMk id="18" creationId="{CADE6613-CA15-4B47-B233-1391AF58E773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22" creationId="{C0C29450-71C4-4869-954E-4DFC5B3FA3DB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23" creationId="{1092940A-4ACC-4257-859F-1D1DD1451751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25" creationId="{40AA2AD1-97BE-48A3-BE52-346ACA609FD2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27" creationId="{F04EC8E3-7F65-4993-84B8-471CAF2E8B5D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29" creationId="{01DDC12B-AA0C-40D2-B951-D8B03055C263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31" creationId="{18299C47-1F6C-4A45-90D7-8F8317EF687D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33" creationId="{7192ADC0-BAFC-4B74-A5EA-C3E54C141098}"/>
          </ac:spMkLst>
        </pc:spChg>
        <pc:spChg chg="add del mod">
          <ac:chgData name="Александр Питиримов" userId="642823b686ebaf7e" providerId="LiveId" clId="{D22B7A53-274B-4B73-BF12-E1D24068453C}" dt="2020-09-18T21:50:42.850" v="11574" actId="478"/>
          <ac:spMkLst>
            <pc:docMk/>
            <pc:sldMk cId="3809193911" sldId="268"/>
            <ac:spMk id="35" creationId="{A81D41DB-7296-4992-8D9D-B3B43628C6CE}"/>
          </ac:spMkLst>
        </pc:spChg>
        <pc:spChg chg="add del mod">
          <ac:chgData name="Александр Питиримов" userId="642823b686ebaf7e" providerId="LiveId" clId="{D22B7A53-274B-4B73-BF12-E1D24068453C}" dt="2020-09-18T21:56:48.538" v="11764" actId="478"/>
          <ac:spMkLst>
            <pc:docMk/>
            <pc:sldMk cId="3809193911" sldId="268"/>
            <ac:spMk id="36" creationId="{41E280C0-4E4B-4889-9AC3-23D0BB739B4A}"/>
          </ac:spMkLst>
        </pc:spChg>
        <pc:spChg chg="add del mod ord">
          <ac:chgData name="Александр Питиримов" userId="642823b686ebaf7e" providerId="LiveId" clId="{D22B7A53-274B-4B73-BF12-E1D24068453C}" dt="2020-09-18T21:56:50.153" v="11765" actId="478"/>
          <ac:spMkLst>
            <pc:docMk/>
            <pc:sldMk cId="3809193911" sldId="268"/>
            <ac:spMk id="37" creationId="{E9E7D161-3C0C-416B-899A-D3EB1904513A}"/>
          </ac:spMkLst>
        </pc:spChg>
        <pc:spChg chg="add del mod">
          <ac:chgData name="Александр Питиримов" userId="642823b686ebaf7e" providerId="LiveId" clId="{D22B7A53-274B-4B73-BF12-E1D24068453C}" dt="2020-09-18T21:56:46.117" v="11763" actId="478"/>
          <ac:spMkLst>
            <pc:docMk/>
            <pc:sldMk cId="3809193911" sldId="268"/>
            <ac:spMk id="39" creationId="{1DA02256-A760-4A09-8B46-8281245F56C8}"/>
          </ac:spMkLst>
        </pc:spChg>
        <pc:spChg chg="add del mod">
          <ac:chgData name="Александр Питиримов" userId="642823b686ebaf7e" providerId="LiveId" clId="{D22B7A53-274B-4B73-BF12-E1D24068453C}" dt="2020-09-18T21:56:42.402" v="11762" actId="478"/>
          <ac:spMkLst>
            <pc:docMk/>
            <pc:sldMk cId="3809193911" sldId="268"/>
            <ac:spMk id="41" creationId="{048F79B9-23F5-4EF8-911C-E074A536379A}"/>
          </ac:spMkLst>
        </pc:spChg>
        <pc:spChg chg="add del mod">
          <ac:chgData name="Александр Питиримов" userId="642823b686ebaf7e" providerId="LiveId" clId="{D22B7A53-274B-4B73-BF12-E1D24068453C}" dt="2020-09-18T21:59:28.546" v="11874" actId="478"/>
          <ac:spMkLst>
            <pc:docMk/>
            <pc:sldMk cId="3809193911" sldId="268"/>
            <ac:spMk id="43" creationId="{ADA8E9B5-9034-4AFD-B8F0-9956A565337E}"/>
          </ac:spMkLst>
        </pc:spChg>
        <pc:spChg chg="add del mod">
          <ac:chgData name="Александр Питиримов" userId="642823b686ebaf7e" providerId="LiveId" clId="{D22B7A53-274B-4B73-BF12-E1D24068453C}" dt="2020-09-18T21:59:22.879" v="11871" actId="478"/>
          <ac:spMkLst>
            <pc:docMk/>
            <pc:sldMk cId="3809193911" sldId="268"/>
            <ac:spMk id="45" creationId="{88DA535D-B75A-4A5C-B9F4-68FDE2DAD3E5}"/>
          </ac:spMkLst>
        </pc:spChg>
        <pc:spChg chg="add del mod">
          <ac:chgData name="Александр Питиримов" userId="642823b686ebaf7e" providerId="LiveId" clId="{D22B7A53-274B-4B73-BF12-E1D24068453C}" dt="2020-09-18T21:59:21.514" v="11870" actId="478"/>
          <ac:spMkLst>
            <pc:docMk/>
            <pc:sldMk cId="3809193911" sldId="268"/>
            <ac:spMk id="47" creationId="{D42C0F07-05E2-47D1-BCA8-B1BFE057F6A0}"/>
          </ac:spMkLst>
        </pc:spChg>
        <pc:spChg chg="add del mod">
          <ac:chgData name="Александр Питиримов" userId="642823b686ebaf7e" providerId="LiveId" clId="{D22B7A53-274B-4B73-BF12-E1D24068453C}" dt="2020-09-18T21:59:24.586" v="11872" actId="478"/>
          <ac:spMkLst>
            <pc:docMk/>
            <pc:sldMk cId="3809193911" sldId="268"/>
            <ac:spMk id="49" creationId="{5BBFE27A-C0E9-4C20-9EA8-16C090BD2A56}"/>
          </ac:spMkLst>
        </pc:spChg>
        <pc:spChg chg="add del mod">
          <ac:chgData name="Александр Питиримов" userId="642823b686ebaf7e" providerId="LiveId" clId="{D22B7A53-274B-4B73-BF12-E1D24068453C}" dt="2020-09-18T21:59:26.370" v="11873" actId="478"/>
          <ac:spMkLst>
            <pc:docMk/>
            <pc:sldMk cId="3809193911" sldId="268"/>
            <ac:spMk id="51" creationId="{9161B674-A7DF-41BB-8825-55F9266A5911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53" creationId="{DBF1BB72-1A8B-4544-9D06-12536A6A0549}"/>
          </ac:spMkLst>
        </pc:spChg>
        <pc:spChg chg="del mod">
          <ac:chgData name="Александр Питиримов" userId="642823b686ebaf7e" providerId="LiveId" clId="{D22B7A53-274B-4B73-BF12-E1D24068453C}" dt="2020-09-18T18:52:17.334" v="11259" actId="478"/>
          <ac:spMkLst>
            <pc:docMk/>
            <pc:sldMk cId="3809193911" sldId="268"/>
            <ac:spMk id="54" creationId="{C4458BDC-246D-4E51-9F0F-DACBF444C1E3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56" creationId="{E4946F54-7A66-4722-A00D-52607AD75537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58" creationId="{FC031D79-D6BB-4C11-A42F-7260E1596669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60" creationId="{C7CCC99E-2E55-429B-BD0A-211013257C7C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62" creationId="{6624899F-649A-49C4-8865-7EDA3C37DA53}"/>
          </ac:spMkLst>
        </pc:spChg>
        <pc:spChg chg="add del mod">
          <ac:chgData name="Александр Питиримов" userId="642823b686ebaf7e" providerId="LiveId" clId="{D22B7A53-274B-4B73-BF12-E1D24068453C}" dt="2020-09-18T22:17:46.169" v="12154" actId="478"/>
          <ac:spMkLst>
            <pc:docMk/>
            <pc:sldMk cId="3809193911" sldId="268"/>
            <ac:spMk id="64" creationId="{1D510392-FF6B-4F4B-9DCD-D6AD85E3F3B5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66" creationId="{F5057DB6-D2A1-4E7C-AB5C-D2FE1437B32D}"/>
          </ac:spMkLst>
        </pc:spChg>
        <pc:spChg chg="add mod">
          <ac:chgData name="Александр Питиримов" userId="642823b686ebaf7e" providerId="LiveId" clId="{D22B7A53-274B-4B73-BF12-E1D24068453C}" dt="2020-09-18T22:40:41.984" v="12611" actId="1076"/>
          <ac:spMkLst>
            <pc:docMk/>
            <pc:sldMk cId="3809193911" sldId="268"/>
            <ac:spMk id="67" creationId="{307D32B2-E4E3-4EC4-AB34-8B0C3C6C9358}"/>
          </ac:spMkLst>
        </pc:spChg>
        <pc:spChg chg="add del mod ord">
          <ac:chgData name="Александр Питиримов" userId="642823b686ebaf7e" providerId="LiveId" clId="{D22B7A53-274B-4B73-BF12-E1D24068453C}" dt="2020-09-18T22:17:47.465" v="12155" actId="478"/>
          <ac:spMkLst>
            <pc:docMk/>
            <pc:sldMk cId="3809193911" sldId="268"/>
            <ac:spMk id="68" creationId="{39DC1CCB-D352-4BC6-87A0-CD1330F70CD5}"/>
          </ac:spMkLst>
        </pc:spChg>
        <pc:spChg chg="add del mod ord">
          <ac:chgData name="Александр Питиримов" userId="642823b686ebaf7e" providerId="LiveId" clId="{D22B7A53-274B-4B73-BF12-E1D24068453C}" dt="2020-09-18T22:17:48.858" v="12156" actId="478"/>
          <ac:spMkLst>
            <pc:docMk/>
            <pc:sldMk cId="3809193911" sldId="268"/>
            <ac:spMk id="70" creationId="{86B44501-1C55-4D1B-8F8E-917321C8FB09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72" creationId="{AA48D05E-D05A-46AE-8370-20B10F8182C5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74" creationId="{C2B8AF45-F861-4A6A-B913-9A069B0F8F42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76" creationId="{C0DBC9EF-E240-4DBD-A43B-6B713188D8F0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78" creationId="{769BA023-FE7F-4E08-90C2-54200BE63531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80" creationId="{1591D29D-C98C-43EA-AF21-45CC008413A4}"/>
          </ac:spMkLst>
        </pc:spChg>
        <pc:spChg chg="add del mod">
          <ac:chgData name="Александр Питиримов" userId="642823b686ebaf7e" providerId="LiveId" clId="{D22B7A53-274B-4B73-BF12-E1D24068453C}" dt="2020-09-18T22:17:42.187" v="12153" actId="478"/>
          <ac:spMkLst>
            <pc:docMk/>
            <pc:sldMk cId="3809193911" sldId="268"/>
            <ac:spMk id="82" creationId="{F55F6AB8-527E-4B47-AE2B-775C7AB93211}"/>
          </ac:spMkLst>
        </pc:spChg>
        <pc:spChg chg="add mod">
          <ac:chgData name="Александр Питиримов" userId="642823b686ebaf7e" providerId="LiveId" clId="{D22B7A53-274B-4B73-BF12-E1D24068453C}" dt="2020-09-18T22:31:23.570" v="12460" actId="113"/>
          <ac:spMkLst>
            <pc:docMk/>
            <pc:sldMk cId="3809193911" sldId="268"/>
            <ac:spMk id="83" creationId="{A2DA7DC1-A8E2-457A-AF2D-A6B45868BB0B}"/>
          </ac:spMkLst>
        </pc:spChg>
        <pc:spChg chg="add mod">
          <ac:chgData name="Александр Питиримов" userId="642823b686ebaf7e" providerId="LiveId" clId="{D22B7A53-274B-4B73-BF12-E1D24068453C}" dt="2020-09-18T22:25:29.680" v="12311" actId="122"/>
          <ac:spMkLst>
            <pc:docMk/>
            <pc:sldMk cId="3809193911" sldId="268"/>
            <ac:spMk id="88" creationId="{2152CCB7-486B-447A-BA60-C9E7D19C0172}"/>
          </ac:spMkLst>
        </pc:spChg>
        <pc:spChg chg="mod">
          <ac:chgData name="Александр Питиримов" userId="642823b686ebaf7e" providerId="LiveId" clId="{D22B7A53-274B-4B73-BF12-E1D24068453C}" dt="2020-09-18T22:31:20.674" v="12459" actId="113"/>
          <ac:spMkLst>
            <pc:docMk/>
            <pc:sldMk cId="3809193911" sldId="268"/>
            <ac:spMk id="91" creationId="{01843CCB-77EB-444F-ADB3-17F1A349A8AB}"/>
          </ac:spMkLst>
        </pc:spChg>
        <pc:spChg chg="mod">
          <ac:chgData name="Александр Питиримов" userId="642823b686ebaf7e" providerId="LiveId" clId="{D22B7A53-274B-4B73-BF12-E1D24068453C}" dt="2020-09-18T22:25:27.896" v="12310" actId="122"/>
          <ac:spMkLst>
            <pc:docMk/>
            <pc:sldMk cId="3809193911" sldId="268"/>
            <ac:spMk id="93" creationId="{D72B33AD-DF70-45B7-8417-D48887E74114}"/>
          </ac:spMkLst>
        </pc:spChg>
        <pc:spChg chg="mod">
          <ac:chgData name="Александр Питиримов" userId="642823b686ebaf7e" providerId="LiveId" clId="{D22B7A53-274B-4B73-BF12-E1D24068453C}" dt="2020-09-18T22:31:26.473" v="12461" actId="113"/>
          <ac:spMkLst>
            <pc:docMk/>
            <pc:sldMk cId="3809193911" sldId="268"/>
            <ac:spMk id="95" creationId="{44E468C7-F7ED-411A-A550-499A5E97C8D2}"/>
          </ac:spMkLst>
        </pc:spChg>
        <pc:spChg chg="mod">
          <ac:chgData name="Александр Питиримов" userId="642823b686ebaf7e" providerId="LiveId" clId="{D22B7A53-274B-4B73-BF12-E1D24068453C}" dt="2020-09-18T23:28:01.776" v="14495" actId="20577"/>
          <ac:spMkLst>
            <pc:docMk/>
            <pc:sldMk cId="3809193911" sldId="268"/>
            <ac:spMk id="97" creationId="{08FCFD56-997D-48AC-8F67-9CC94D46F574}"/>
          </ac:spMkLst>
        </pc:spChg>
        <pc:spChg chg="mod">
          <ac:chgData name="Александр Питиримов" userId="642823b686ebaf7e" providerId="LiveId" clId="{D22B7A53-274B-4B73-BF12-E1D24068453C}" dt="2020-09-18T23:33:12.714" v="14537" actId="207"/>
          <ac:spMkLst>
            <pc:docMk/>
            <pc:sldMk cId="3809193911" sldId="268"/>
            <ac:spMk id="99" creationId="{924E8274-EFC8-46EE-AB9C-CD8935E245EC}"/>
          </ac:spMkLst>
        </pc:spChg>
        <pc:spChg chg="mod">
          <ac:chgData name="Александр Питиримов" userId="642823b686ebaf7e" providerId="LiveId" clId="{D22B7A53-274B-4B73-BF12-E1D24068453C}" dt="2020-09-18T23:28:13.984" v="14512" actId="20577"/>
          <ac:spMkLst>
            <pc:docMk/>
            <pc:sldMk cId="3809193911" sldId="268"/>
            <ac:spMk id="101" creationId="{12830F1F-C02C-49B9-A16E-7932B0F0A671}"/>
          </ac:spMkLst>
        </pc:spChg>
        <pc:spChg chg="mod">
          <ac:chgData name="Александр Питиримов" userId="642823b686ebaf7e" providerId="LiveId" clId="{D22B7A53-274B-4B73-BF12-E1D24068453C}" dt="2020-09-18T22:30:46.894" v="12453" actId="113"/>
          <ac:spMkLst>
            <pc:docMk/>
            <pc:sldMk cId="3809193911" sldId="268"/>
            <ac:spMk id="103" creationId="{F0B650E6-50D1-4A9B-A245-D81C7780ECAA}"/>
          </ac:spMkLst>
        </pc:spChg>
        <pc:spChg chg="mod">
          <ac:chgData name="Александр Питиримов" userId="642823b686ebaf7e" providerId="LiveId" clId="{D22B7A53-274B-4B73-BF12-E1D24068453C}" dt="2020-09-18T22:25:25.960" v="12309" actId="1076"/>
          <ac:spMkLst>
            <pc:docMk/>
            <pc:sldMk cId="3809193911" sldId="268"/>
            <ac:spMk id="105" creationId="{2F212342-89C4-4319-9234-5C781556521A}"/>
          </ac:spMkLst>
        </pc:spChg>
        <pc:spChg chg="mod">
          <ac:chgData name="Александр Питиримов" userId="642823b686ebaf7e" providerId="LiveId" clId="{D22B7A53-274B-4B73-BF12-E1D24068453C}" dt="2020-09-18T22:30:50.856" v="12454" actId="113"/>
          <ac:spMkLst>
            <pc:docMk/>
            <pc:sldMk cId="3809193911" sldId="268"/>
            <ac:spMk id="107" creationId="{38A69B5E-33D1-40B7-AF11-52B1EE674443}"/>
          </ac:spMkLst>
        </pc:spChg>
        <pc:spChg chg="mod">
          <ac:chgData name="Александр Питиримов" userId="642823b686ebaf7e" providerId="LiveId" clId="{D22B7A53-274B-4B73-BF12-E1D24068453C}" dt="2020-09-18T22:25:12.504" v="12305" actId="1076"/>
          <ac:spMkLst>
            <pc:docMk/>
            <pc:sldMk cId="3809193911" sldId="268"/>
            <ac:spMk id="109" creationId="{690FF877-B1A4-41E8-A9C2-6C5F6E0F1826}"/>
          </ac:spMkLst>
        </pc:spChg>
        <pc:spChg chg="mod">
          <ac:chgData name="Александр Питиримов" userId="642823b686ebaf7e" providerId="LiveId" clId="{D22B7A53-274B-4B73-BF12-E1D24068453C}" dt="2020-09-18T22:30:53.725" v="12455" actId="113"/>
          <ac:spMkLst>
            <pc:docMk/>
            <pc:sldMk cId="3809193911" sldId="268"/>
            <ac:spMk id="111" creationId="{5DDAEAA5-F9ED-4859-9B29-B3C553290BA2}"/>
          </ac:spMkLst>
        </pc:spChg>
        <pc:spChg chg="mod">
          <ac:chgData name="Александр Питиримов" userId="642823b686ebaf7e" providerId="LiveId" clId="{D22B7A53-274B-4B73-BF12-E1D24068453C}" dt="2020-09-18T22:26:56.507" v="12357" actId="20577"/>
          <ac:spMkLst>
            <pc:docMk/>
            <pc:sldMk cId="3809193911" sldId="268"/>
            <ac:spMk id="113" creationId="{6D997C97-1FD6-4EB9-A570-AB4BCEDE8DAD}"/>
          </ac:spMkLst>
        </pc:spChg>
        <pc:spChg chg="mod">
          <ac:chgData name="Александр Питиримов" userId="642823b686ebaf7e" providerId="LiveId" clId="{D22B7A53-274B-4B73-BF12-E1D24068453C}" dt="2020-09-18T22:31:09.358" v="12456" actId="207"/>
          <ac:spMkLst>
            <pc:docMk/>
            <pc:sldMk cId="3809193911" sldId="268"/>
            <ac:spMk id="115" creationId="{914A4F47-972F-4169-9640-E75C7B47A462}"/>
          </ac:spMkLst>
        </pc:spChg>
        <pc:spChg chg="mod">
          <ac:chgData name="Александр Питиримов" userId="642823b686ebaf7e" providerId="LiveId" clId="{D22B7A53-274B-4B73-BF12-E1D24068453C}" dt="2020-09-18T22:27:51.535" v="12403" actId="20577"/>
          <ac:spMkLst>
            <pc:docMk/>
            <pc:sldMk cId="3809193911" sldId="268"/>
            <ac:spMk id="117" creationId="{1B0ECF63-9D53-4EC9-930A-98E6F0D81FF3}"/>
          </ac:spMkLst>
        </pc:spChg>
        <pc:spChg chg="mod">
          <ac:chgData name="Александр Питиримов" userId="642823b686ebaf7e" providerId="LiveId" clId="{D22B7A53-274B-4B73-BF12-E1D24068453C}" dt="2020-09-18T22:31:12.995" v="12457" actId="207"/>
          <ac:spMkLst>
            <pc:docMk/>
            <pc:sldMk cId="3809193911" sldId="268"/>
            <ac:spMk id="119" creationId="{9C89B10C-5CD0-4AB5-ACB0-12F6B9D39221}"/>
          </ac:spMkLst>
        </pc:spChg>
        <pc:spChg chg="mod">
          <ac:chgData name="Александр Питиримов" userId="642823b686ebaf7e" providerId="LiveId" clId="{D22B7A53-274B-4B73-BF12-E1D24068453C}" dt="2020-09-18T22:27:44.907" v="12401" actId="20577"/>
          <ac:spMkLst>
            <pc:docMk/>
            <pc:sldMk cId="3809193911" sldId="268"/>
            <ac:spMk id="121" creationId="{7FE84C3C-DF59-4E3A-9B25-8318921E4F14}"/>
          </ac:spMkLst>
        </pc:spChg>
        <pc:spChg chg="mod">
          <ac:chgData name="Александр Питиримов" userId="642823b686ebaf7e" providerId="LiveId" clId="{D22B7A53-274B-4B73-BF12-E1D24068453C}" dt="2020-09-18T22:31:16.549" v="12458" actId="207"/>
          <ac:spMkLst>
            <pc:docMk/>
            <pc:sldMk cId="3809193911" sldId="268"/>
            <ac:spMk id="123" creationId="{65A4EDB4-B5E4-4A2C-9DFD-A76C15C1FD12}"/>
          </ac:spMkLst>
        </pc:spChg>
        <pc:spChg chg="mod">
          <ac:chgData name="Александр Питиримов" userId="642823b686ebaf7e" providerId="LiveId" clId="{D22B7A53-274B-4B73-BF12-E1D24068453C}" dt="2020-09-18T22:28:24.834" v="12417" actId="20577"/>
          <ac:spMkLst>
            <pc:docMk/>
            <pc:sldMk cId="3809193911" sldId="268"/>
            <ac:spMk id="125" creationId="{943EAFF6-D621-423E-A79C-F97232FB28FF}"/>
          </ac:spMkLst>
        </pc:spChg>
        <pc:spChg chg="mod">
          <ac:chgData name="Александр Питиримов" userId="642823b686ebaf7e" providerId="LiveId" clId="{D22B7A53-274B-4B73-BF12-E1D24068453C}" dt="2020-09-18T23:27:48.644" v="14469" actId="20577"/>
          <ac:spMkLst>
            <pc:docMk/>
            <pc:sldMk cId="3809193911" sldId="268"/>
            <ac:spMk id="127" creationId="{70C5A883-D8D9-4194-B774-4CFFE513E254}"/>
          </ac:spMkLst>
        </pc:spChg>
        <pc:spChg chg="mod">
          <ac:chgData name="Александр Питиримов" userId="642823b686ebaf7e" providerId="LiveId" clId="{D22B7A53-274B-4B73-BF12-E1D24068453C}" dt="2020-09-18T23:27:51.792" v="14473" actId="20577"/>
          <ac:spMkLst>
            <pc:docMk/>
            <pc:sldMk cId="3809193911" sldId="268"/>
            <ac:spMk id="129" creationId="{1B2C6A82-D892-4BE3-A740-BEEB47107281}"/>
          </ac:spMkLst>
        </pc:spChg>
        <pc:grpChg chg="add mod">
          <ac:chgData name="Александр Питиримов" userId="642823b686ebaf7e" providerId="LiveId" clId="{D22B7A53-274B-4B73-BF12-E1D24068453C}" dt="2020-09-18T23:32:28.775" v="14532" actId="408"/>
          <ac:grpSpMkLst>
            <pc:docMk/>
            <pc:sldMk cId="3809193911" sldId="268"/>
            <ac:grpSpMk id="89" creationId="{D501895F-D490-4D5B-A651-8904DBB20A1B}"/>
          </ac:grpSpMkLst>
        </pc:grpChg>
        <pc:grpChg chg="add mod">
          <ac:chgData name="Александр Питиримов" userId="642823b686ebaf7e" providerId="LiveId" clId="{D22B7A53-274B-4B73-BF12-E1D24068453C}" dt="2020-09-18T23:28:36.715" v="14513" actId="554"/>
          <ac:grpSpMkLst>
            <pc:docMk/>
            <pc:sldMk cId="3809193911" sldId="268"/>
            <ac:grpSpMk id="90" creationId="{4EC59CB0-9DAB-4C33-8800-10DCCEC591AA}"/>
          </ac:grpSpMkLst>
        </pc:grpChg>
        <pc:grpChg chg="add mod">
          <ac:chgData name="Александр Питиримов" userId="642823b686ebaf7e" providerId="LiveId" clId="{D22B7A53-274B-4B73-BF12-E1D24068453C}" dt="2020-09-18T23:32:10.870" v="14529" actId="1076"/>
          <ac:grpSpMkLst>
            <pc:docMk/>
            <pc:sldMk cId="3809193911" sldId="268"/>
            <ac:grpSpMk id="94" creationId="{78ACF2D1-FDCA-460A-9795-7215EB5DF3AE}"/>
          </ac:grpSpMkLst>
        </pc:grpChg>
        <pc:grpChg chg="add mod">
          <ac:chgData name="Александр Питиримов" userId="642823b686ebaf7e" providerId="LiveId" clId="{D22B7A53-274B-4B73-BF12-E1D24068453C}" dt="2020-09-18T23:33:09.362" v="14536" actId="1076"/>
          <ac:grpSpMkLst>
            <pc:docMk/>
            <pc:sldMk cId="3809193911" sldId="268"/>
            <ac:grpSpMk id="98" creationId="{2746FFD2-771F-4579-8D9E-21EC4F540E9F}"/>
          </ac:grpSpMkLst>
        </pc:grpChg>
        <pc:grpChg chg="add mod">
          <ac:chgData name="Александр Питиримов" userId="642823b686ebaf7e" providerId="LiveId" clId="{D22B7A53-274B-4B73-BF12-E1D24068453C}" dt="2020-09-18T23:32:57.692" v="14535" actId="1076"/>
          <ac:grpSpMkLst>
            <pc:docMk/>
            <pc:sldMk cId="3809193911" sldId="268"/>
            <ac:grpSpMk id="102" creationId="{26EA3045-D0A4-465D-BF15-EE99FC683E4E}"/>
          </ac:grpSpMkLst>
        </pc:grpChg>
        <pc:grpChg chg="add mod">
          <ac:chgData name="Александр Питиримов" userId="642823b686ebaf7e" providerId="LiveId" clId="{D22B7A53-274B-4B73-BF12-E1D24068453C}" dt="2020-09-18T23:32:49.294" v="14534" actId="1076"/>
          <ac:grpSpMkLst>
            <pc:docMk/>
            <pc:sldMk cId="3809193911" sldId="268"/>
            <ac:grpSpMk id="106" creationId="{0F0D7E8C-B798-46C9-A53E-0263F606F90E}"/>
          </ac:grpSpMkLst>
        </pc:grpChg>
        <pc:grpChg chg="add mod">
          <ac:chgData name="Александр Питиримов" userId="642823b686ebaf7e" providerId="LiveId" clId="{D22B7A53-274B-4B73-BF12-E1D24068453C}" dt="2020-09-18T23:32:41.584" v="14533" actId="1076"/>
          <ac:grpSpMkLst>
            <pc:docMk/>
            <pc:sldMk cId="3809193911" sldId="268"/>
            <ac:grpSpMk id="110" creationId="{71DA764B-5943-49A3-BAB7-00B017C0B648}"/>
          </ac:grpSpMkLst>
        </pc:grpChg>
        <pc:grpChg chg="add mod">
          <ac:chgData name="Александр Питиримов" userId="642823b686ebaf7e" providerId="LiveId" clId="{D22B7A53-274B-4B73-BF12-E1D24068453C}" dt="2020-09-18T23:29:51.231" v="14522" actId="554"/>
          <ac:grpSpMkLst>
            <pc:docMk/>
            <pc:sldMk cId="3809193911" sldId="268"/>
            <ac:grpSpMk id="114" creationId="{28E91040-19EB-4783-9AA7-0C2CD6923D60}"/>
          </ac:grpSpMkLst>
        </pc:grpChg>
        <pc:grpChg chg="add mod">
          <ac:chgData name="Александр Питиримов" userId="642823b686ebaf7e" providerId="LiveId" clId="{D22B7A53-274B-4B73-BF12-E1D24068453C}" dt="2020-09-18T23:34:08.315" v="14541" actId="1076"/>
          <ac:grpSpMkLst>
            <pc:docMk/>
            <pc:sldMk cId="3809193911" sldId="268"/>
            <ac:grpSpMk id="118" creationId="{78E6D895-29D5-4E5D-A334-95B3DAE3602B}"/>
          </ac:grpSpMkLst>
        </pc:grpChg>
        <pc:grpChg chg="add mod">
          <ac:chgData name="Александр Питиримов" userId="642823b686ebaf7e" providerId="LiveId" clId="{D22B7A53-274B-4B73-BF12-E1D24068453C}" dt="2020-09-18T23:33:52.550" v="14540" actId="1076"/>
          <ac:grpSpMkLst>
            <pc:docMk/>
            <pc:sldMk cId="3809193911" sldId="268"/>
            <ac:grpSpMk id="122" creationId="{AB4F065A-695A-4E84-87B5-B803629E3499}"/>
          </ac:grpSpMkLst>
        </pc:grpChg>
        <pc:grpChg chg="add mod">
          <ac:chgData name="Александр Питиримов" userId="642823b686ebaf7e" providerId="LiveId" clId="{D22B7A53-274B-4B73-BF12-E1D24068453C}" dt="2020-09-18T23:32:28.775" v="14532" actId="408"/>
          <ac:grpSpMkLst>
            <pc:docMk/>
            <pc:sldMk cId="3809193911" sldId="268"/>
            <ac:grpSpMk id="126" creationId="{EF9BB339-965C-4732-8D06-78877A88A72D}"/>
          </ac:grpSpMkLst>
        </pc:grpChg>
        <pc:picChg chg="del">
          <ac:chgData name="Александр Питиримов" userId="642823b686ebaf7e" providerId="LiveId" clId="{D22B7A53-274B-4B73-BF12-E1D24068453C}" dt="2020-09-18T18:52:03.862" v="11254" actId="478"/>
          <ac:picMkLst>
            <pc:docMk/>
            <pc:sldMk cId="3809193911" sldId="268"/>
            <ac:picMk id="4" creationId="{601261BF-0E0C-4FA5-BBCF-49D2F2891DDC}"/>
          </ac:picMkLst>
        </pc:picChg>
        <pc:picChg chg="mod">
          <ac:chgData name="Александр Питиримов" userId="642823b686ebaf7e" providerId="LiveId" clId="{D22B7A53-274B-4B73-BF12-E1D24068453C}" dt="2020-09-18T22:05:27.634" v="12054" actId="1076"/>
          <ac:picMkLst>
            <pc:docMk/>
            <pc:sldMk cId="3809193911" sldId="268"/>
            <ac:picMk id="5" creationId="{B2B16635-19EA-4E90-9616-A0F42C5E7F4D}"/>
          </ac:picMkLst>
        </pc:picChg>
        <pc:picChg chg="add">
          <ac:chgData name="Александр Питиримов" userId="642823b686ebaf7e" providerId="LiveId" clId="{D22B7A53-274B-4B73-BF12-E1D24068453C}" dt="2020-09-18T18:52:04.738" v="11255" actId="22"/>
          <ac:picMkLst>
            <pc:docMk/>
            <pc:sldMk cId="3809193911" sldId="268"/>
            <ac:picMk id="10" creationId="{46C4B404-8A59-4E57-BD5E-893A3D22745C}"/>
          </ac:picMkLst>
        </pc:picChg>
        <pc:picChg chg="add del">
          <ac:chgData name="Александр Питиримов" userId="642823b686ebaf7e" providerId="LiveId" clId="{D22B7A53-274B-4B73-BF12-E1D24068453C}" dt="2020-09-18T18:59:40.650" v="11336" actId="478"/>
          <ac:picMkLst>
            <pc:docMk/>
            <pc:sldMk cId="3809193911" sldId="268"/>
            <ac:picMk id="14" creationId="{96022FA2-5CEE-4DF7-9142-A74EECA8B805}"/>
          </ac:picMkLst>
        </pc:picChg>
        <pc:cxnChg chg="add del">
          <ac:chgData name="Александр Питиримов" userId="642823b686ebaf7e" providerId="LiveId" clId="{D22B7A53-274B-4B73-BF12-E1D24068453C}" dt="2020-09-18T22:18:39.944" v="12167" actId="478"/>
          <ac:cxnSpMkLst>
            <pc:docMk/>
            <pc:sldMk cId="3809193911" sldId="268"/>
            <ac:cxnSpMk id="85" creationId="{EEB2B18D-9097-4019-AA91-F5723ED644A3}"/>
          </ac:cxnSpMkLst>
        </pc:cxnChg>
        <pc:cxnChg chg="add mod">
          <ac:chgData name="Александр Питиримов" userId="642823b686ebaf7e" providerId="LiveId" clId="{D22B7A53-274B-4B73-BF12-E1D24068453C}" dt="2020-09-18T22:21:04.370" v="12202" actId="164"/>
          <ac:cxnSpMkLst>
            <pc:docMk/>
            <pc:sldMk cId="3809193911" sldId="268"/>
            <ac:cxnSpMk id="87" creationId="{BF2D9816-AACF-46CF-A6BF-8C35DB466372}"/>
          </ac:cxnSpMkLst>
        </pc:cxnChg>
        <pc:cxnChg chg="mod">
          <ac:chgData name="Александр Питиримов" userId="642823b686ebaf7e" providerId="LiveId" clId="{D22B7A53-274B-4B73-BF12-E1D24068453C}" dt="2020-09-18T22:21:28.365" v="12212" actId="1076"/>
          <ac:cxnSpMkLst>
            <pc:docMk/>
            <pc:sldMk cId="3809193911" sldId="268"/>
            <ac:cxnSpMk id="92" creationId="{AE57FE64-0168-4CF5-B8A3-961BB14B9747}"/>
          </ac:cxnSpMkLst>
        </pc:cxnChg>
        <pc:cxnChg chg="mod">
          <ac:chgData name="Александр Питиримов" userId="642823b686ebaf7e" providerId="LiveId" clId="{D22B7A53-274B-4B73-BF12-E1D24068453C}" dt="2020-09-18T22:21:43.291" v="12214"/>
          <ac:cxnSpMkLst>
            <pc:docMk/>
            <pc:sldMk cId="3809193911" sldId="268"/>
            <ac:cxnSpMk id="96" creationId="{CD6E4004-435B-4877-9FE6-62EB5EE9BCC2}"/>
          </ac:cxnSpMkLst>
        </pc:cxnChg>
        <pc:cxnChg chg="mod">
          <ac:chgData name="Александр Питиримов" userId="642823b686ebaf7e" providerId="LiveId" clId="{D22B7A53-274B-4B73-BF12-E1D24068453C}" dt="2020-09-18T22:22:51.362" v="12227"/>
          <ac:cxnSpMkLst>
            <pc:docMk/>
            <pc:sldMk cId="3809193911" sldId="268"/>
            <ac:cxnSpMk id="100" creationId="{58C23F63-AB69-417B-8CF9-0BEDE784E9D5}"/>
          </ac:cxnSpMkLst>
        </pc:cxnChg>
        <pc:cxnChg chg="mod">
          <ac:chgData name="Александр Питиримов" userId="642823b686ebaf7e" providerId="LiveId" clId="{D22B7A53-274B-4B73-BF12-E1D24068453C}" dt="2020-09-18T22:24:04.363" v="12251"/>
          <ac:cxnSpMkLst>
            <pc:docMk/>
            <pc:sldMk cId="3809193911" sldId="268"/>
            <ac:cxnSpMk id="104" creationId="{17FA487D-9EB8-4D2F-98FF-5128755D2B47}"/>
          </ac:cxnSpMkLst>
        </pc:cxnChg>
        <pc:cxnChg chg="mod">
          <ac:chgData name="Александр Питиримов" userId="642823b686ebaf7e" providerId="LiveId" clId="{D22B7A53-274B-4B73-BF12-E1D24068453C}" dt="2020-09-18T22:24:35.732" v="12270"/>
          <ac:cxnSpMkLst>
            <pc:docMk/>
            <pc:sldMk cId="3809193911" sldId="268"/>
            <ac:cxnSpMk id="108" creationId="{5C780E20-4DF7-4F4B-95AE-BE084D315437}"/>
          </ac:cxnSpMkLst>
        </pc:cxnChg>
        <pc:cxnChg chg="mod">
          <ac:chgData name="Александр Питиримов" userId="642823b686ebaf7e" providerId="LiveId" clId="{D22B7A53-274B-4B73-BF12-E1D24068453C}" dt="2020-09-18T22:25:38.943" v="12314"/>
          <ac:cxnSpMkLst>
            <pc:docMk/>
            <pc:sldMk cId="3809193911" sldId="268"/>
            <ac:cxnSpMk id="112" creationId="{31A12C10-3383-483B-884E-ADAC0488358E}"/>
          </ac:cxnSpMkLst>
        </pc:cxnChg>
        <pc:cxnChg chg="mod">
          <ac:chgData name="Александр Питиримов" userId="642823b686ebaf7e" providerId="LiveId" clId="{D22B7A53-274B-4B73-BF12-E1D24068453C}" dt="2020-09-18T22:27:02.704" v="12358"/>
          <ac:cxnSpMkLst>
            <pc:docMk/>
            <pc:sldMk cId="3809193911" sldId="268"/>
            <ac:cxnSpMk id="116" creationId="{50187A71-7B86-427F-82E9-66E1F310169A}"/>
          </ac:cxnSpMkLst>
        </pc:cxnChg>
        <pc:cxnChg chg="mod">
          <ac:chgData name="Александр Питиримов" userId="642823b686ebaf7e" providerId="LiveId" clId="{D22B7A53-274B-4B73-BF12-E1D24068453C}" dt="2020-09-18T22:27:23.344" v="12375"/>
          <ac:cxnSpMkLst>
            <pc:docMk/>
            <pc:sldMk cId="3809193911" sldId="268"/>
            <ac:cxnSpMk id="120" creationId="{A7682412-BCF9-430B-A097-4207A3AF124E}"/>
          </ac:cxnSpMkLst>
        </pc:cxnChg>
        <pc:cxnChg chg="mod">
          <ac:chgData name="Александр Питиримов" userId="642823b686ebaf7e" providerId="LiveId" clId="{D22B7A53-274B-4B73-BF12-E1D24068453C}" dt="2020-09-18T22:27:54.146" v="12404"/>
          <ac:cxnSpMkLst>
            <pc:docMk/>
            <pc:sldMk cId="3809193911" sldId="268"/>
            <ac:cxnSpMk id="124" creationId="{0D2EEF08-2DB6-4D85-B674-13F3A57EA4B7}"/>
          </ac:cxnSpMkLst>
        </pc:cxnChg>
        <pc:cxnChg chg="mod">
          <ac:chgData name="Александр Питиримов" userId="642823b686ebaf7e" providerId="LiveId" clId="{D22B7A53-274B-4B73-BF12-E1D24068453C}" dt="2020-09-18T23:27:23.311" v="14465"/>
          <ac:cxnSpMkLst>
            <pc:docMk/>
            <pc:sldMk cId="3809193911" sldId="268"/>
            <ac:cxnSpMk id="128" creationId="{48322F0E-EB4C-4DC7-B250-D8A648561944}"/>
          </ac:cxnSpMkLst>
        </pc:cxnChg>
      </pc:sldChg>
      <pc:sldChg chg="addSp delSp modSp add del mod">
        <pc:chgData name="Александр Питиримов" userId="642823b686ebaf7e" providerId="LiveId" clId="{D22B7A53-274B-4B73-BF12-E1D24068453C}" dt="2020-09-18T12:45:53.852" v="7048" actId="47"/>
        <pc:sldMkLst>
          <pc:docMk/>
          <pc:sldMk cId="453231051" sldId="269"/>
        </pc:sldMkLst>
        <pc:spChg chg="del">
          <ac:chgData name="Александр Питиримов" userId="642823b686ebaf7e" providerId="LiveId" clId="{D22B7A53-274B-4B73-BF12-E1D24068453C}" dt="2020-09-18T12:40:06.839" v="6976" actId="478"/>
          <ac:spMkLst>
            <pc:docMk/>
            <pc:sldMk cId="453231051" sldId="269"/>
            <ac:spMk id="8" creationId="{BCEBF7BB-5A19-4315-9EF7-99B63D5C3E57}"/>
          </ac:spMkLst>
        </pc:spChg>
        <pc:spChg chg="del">
          <ac:chgData name="Александр Питиримов" userId="642823b686ebaf7e" providerId="LiveId" clId="{D22B7A53-274B-4B73-BF12-E1D24068453C}" dt="2020-09-18T12:40:06.839" v="6976" actId="478"/>
          <ac:spMkLst>
            <pc:docMk/>
            <pc:sldMk cId="453231051" sldId="269"/>
            <ac:spMk id="10" creationId="{8986531D-20E8-4253-B8B6-08F3965066BF}"/>
          </ac:spMkLst>
        </pc:spChg>
        <pc:picChg chg="add del mod modCrop">
          <ac:chgData name="Александр Питиримов" userId="642823b686ebaf7e" providerId="LiveId" clId="{D22B7A53-274B-4B73-BF12-E1D24068453C}" dt="2020-09-18T12:41:34.760" v="6988" actId="478"/>
          <ac:picMkLst>
            <pc:docMk/>
            <pc:sldMk cId="453231051" sldId="269"/>
            <ac:picMk id="3" creationId="{6493F58A-73EA-4796-81BE-F1B0E9FE0ECB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18T23:39:03.391" v="14604" actId="478"/>
        <pc:sldMkLst>
          <pc:docMk/>
          <pc:sldMk cId="570577147" sldId="269"/>
        </pc:sldMkLst>
        <pc:spChg chg="del">
          <ac:chgData name="Александр Питиримов" userId="642823b686ebaf7e" providerId="LiveId" clId="{D22B7A53-274B-4B73-BF12-E1D24068453C}" dt="2020-09-18T16:02:30.938" v="7190" actId="478"/>
          <ac:spMkLst>
            <pc:docMk/>
            <pc:sldMk cId="570577147" sldId="269"/>
            <ac:spMk id="2" creationId="{BDC4DD04-EDFC-41D0-B4F5-FE5E4518BD4B}"/>
          </ac:spMkLst>
        </pc:spChg>
        <pc:spChg chg="add">
          <ac:chgData name="Александр Питиримов" userId="642823b686ebaf7e" providerId="LiveId" clId="{D22B7A53-274B-4B73-BF12-E1D24068453C}" dt="2020-09-18T16:02:31.864" v="7191" actId="22"/>
          <ac:spMkLst>
            <pc:docMk/>
            <pc:sldMk cId="570577147" sldId="269"/>
            <ac:spMk id="3" creationId="{5F0FA570-CDDE-4695-9224-7E4C322A3AE8}"/>
          </ac:spMkLst>
        </pc:spChg>
        <pc:spChg chg="add">
          <ac:chgData name="Александр Питиримов" userId="642823b686ebaf7e" providerId="LiveId" clId="{D22B7A53-274B-4B73-BF12-E1D24068453C}" dt="2020-09-18T16:02:31.864" v="7191" actId="22"/>
          <ac:spMkLst>
            <pc:docMk/>
            <pc:sldMk cId="570577147" sldId="269"/>
            <ac:spMk id="5" creationId="{AF70859E-C3B0-4D14-9880-F61595612F72}"/>
          </ac:spMkLst>
        </pc:spChg>
        <pc:spChg chg="add mod">
          <ac:chgData name="Александр Питиримов" userId="642823b686ebaf7e" providerId="LiveId" clId="{D22B7A53-274B-4B73-BF12-E1D24068453C}" dt="2020-09-18T16:02:38.306" v="7194"/>
          <ac:spMkLst>
            <pc:docMk/>
            <pc:sldMk cId="570577147" sldId="269"/>
            <ac:spMk id="7" creationId="{DFD53D53-6615-41A3-8D74-495D1D057319}"/>
          </ac:spMkLst>
        </pc:spChg>
        <pc:spChg chg="mod">
          <ac:chgData name="Александр Питиримов" userId="642823b686ebaf7e" providerId="LiveId" clId="{D22B7A53-274B-4B73-BF12-E1D24068453C}" dt="2020-09-18T18:48:30.548" v="11231" actId="1076"/>
          <ac:spMkLst>
            <pc:docMk/>
            <pc:sldMk cId="570577147" sldId="269"/>
            <ac:spMk id="8" creationId="{20BDB040-AB62-4399-AC31-9ADA1BA521D9}"/>
          </ac:spMkLst>
        </pc:spChg>
        <pc:spChg chg="add del mod">
          <ac:chgData name="Александр Питиримов" userId="642823b686ebaf7e" providerId="LiveId" clId="{D22B7A53-274B-4B73-BF12-E1D24068453C}" dt="2020-09-18T23:39:03.391" v="14604" actId="478"/>
          <ac:spMkLst>
            <pc:docMk/>
            <pc:sldMk cId="570577147" sldId="269"/>
            <ac:spMk id="10" creationId="{01752F9F-0FE4-4D12-ABD6-BB85698A5A6A}"/>
          </ac:spMkLst>
        </pc:spChg>
        <pc:spChg chg="del">
          <ac:chgData name="Александр Питиримов" userId="642823b686ebaf7e" providerId="LiveId" clId="{D22B7A53-274B-4B73-BF12-E1D24068453C}" dt="2020-09-18T16:02:41.012" v="7195" actId="478"/>
          <ac:spMkLst>
            <pc:docMk/>
            <pc:sldMk cId="570577147" sldId="269"/>
            <ac:spMk id="54" creationId="{C4458BDC-246D-4E51-9F0F-DACBF444C1E3}"/>
          </ac:spMkLst>
        </pc:spChg>
        <pc:grpChg chg="mod">
          <ac:chgData name="Александр Питиримов" userId="642823b686ebaf7e" providerId="LiveId" clId="{D22B7A53-274B-4B73-BF12-E1D24068453C}" dt="2020-09-18T18:48:36.793" v="11232" actId="1076"/>
          <ac:grpSpMkLst>
            <pc:docMk/>
            <pc:sldMk cId="570577147" sldId="269"/>
            <ac:grpSpMk id="30" creationId="{145BFEB4-A0A3-4C64-82ED-3F58A67C479E}"/>
          </ac:grpSpMkLst>
        </pc:grpChg>
        <pc:picChg chg="del">
          <ac:chgData name="Александр Питиримов" userId="642823b686ebaf7e" providerId="LiveId" clId="{D22B7A53-274B-4B73-BF12-E1D24068453C}" dt="2020-09-18T16:02:30.938" v="7190" actId="478"/>
          <ac:picMkLst>
            <pc:docMk/>
            <pc:sldMk cId="570577147" sldId="269"/>
            <ac:picMk id="4" creationId="{601261BF-0E0C-4FA5-BBCF-49D2F2891DDC}"/>
          </ac:picMkLst>
        </pc:picChg>
        <pc:picChg chg="add">
          <ac:chgData name="Александр Питиримов" userId="642823b686ebaf7e" providerId="LiveId" clId="{D22B7A53-274B-4B73-BF12-E1D24068453C}" dt="2020-09-18T16:02:31.864" v="7191" actId="22"/>
          <ac:picMkLst>
            <pc:docMk/>
            <pc:sldMk cId="570577147" sldId="269"/>
            <ac:picMk id="6" creationId="{74912755-22F8-4AE2-A129-031975BD4E2A}"/>
          </ac:picMkLst>
        </pc:picChg>
      </pc:sldChg>
      <pc:sldChg chg="new del">
        <pc:chgData name="Александр Питиримов" userId="642823b686ebaf7e" providerId="LiveId" clId="{D22B7A53-274B-4B73-BF12-E1D24068453C}" dt="2020-09-18T12:39:59.827" v="6974" actId="47"/>
        <pc:sldMkLst>
          <pc:docMk/>
          <pc:sldMk cId="4147494096" sldId="269"/>
        </pc:sldMkLst>
      </pc:sldChg>
      <pc:sldChg chg="addSp delSp modSp add del mod">
        <pc:chgData name="Александр Питиримов" userId="642823b686ebaf7e" providerId="LiveId" clId="{D22B7A53-274B-4B73-BF12-E1D24068453C}" dt="2020-09-18T18:27:24.821" v="10993" actId="47"/>
        <pc:sldMkLst>
          <pc:docMk/>
          <pc:sldMk cId="3032258913" sldId="270"/>
        </pc:sldMkLst>
        <pc:spChg chg="del">
          <ac:chgData name="Александр Питиримов" userId="642823b686ebaf7e" providerId="LiveId" clId="{D22B7A53-274B-4B73-BF12-E1D24068453C}" dt="2020-09-18T16:02:11.666" v="7185" actId="478"/>
          <ac:spMkLst>
            <pc:docMk/>
            <pc:sldMk cId="3032258913" sldId="270"/>
            <ac:spMk id="2" creationId="{BDC4DD04-EDFC-41D0-B4F5-FE5E4518BD4B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3" creationId="{8893A18B-1617-4F5A-81DE-995DC5441063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5" creationId="{4CF3B7CE-D41C-4D34-AD3D-FA8CB25C047D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6" creationId="{A310AF09-D1FA-42E2-B818-E6897005F58A}"/>
          </ac:spMkLst>
        </pc:spChg>
        <pc:spChg chg="add">
          <ac:chgData name="Александр Питиримов" userId="642823b686ebaf7e" providerId="LiveId" clId="{D22B7A53-274B-4B73-BF12-E1D24068453C}" dt="2020-09-18T16:02:21.541" v="7188" actId="22"/>
          <ac:spMkLst>
            <pc:docMk/>
            <pc:sldMk cId="3032258913" sldId="270"/>
            <ac:spMk id="8" creationId="{9BFCE162-9DC4-4C05-97CF-C3E3390F1517}"/>
          </ac:spMkLst>
        </pc:spChg>
        <pc:spChg chg="add">
          <ac:chgData name="Александр Питиримов" userId="642823b686ebaf7e" providerId="LiveId" clId="{D22B7A53-274B-4B73-BF12-E1D24068453C}" dt="2020-09-18T16:02:21.541" v="7188" actId="22"/>
          <ac:spMkLst>
            <pc:docMk/>
            <pc:sldMk cId="3032258913" sldId="270"/>
            <ac:spMk id="9" creationId="{9424F514-5468-48A1-8036-CA58BCD1B379}"/>
          </ac:spMkLst>
        </pc:spChg>
        <pc:spChg chg="add mod">
          <ac:chgData name="Александр Питиримов" userId="642823b686ebaf7e" providerId="LiveId" clId="{D22B7A53-274B-4B73-BF12-E1D24068453C}" dt="2020-09-18T16:32:49.482" v="7462" actId="20577"/>
          <ac:spMkLst>
            <pc:docMk/>
            <pc:sldMk cId="3032258913" sldId="270"/>
            <ac:spMk id="11" creationId="{22BBF00B-0318-4CAE-8CFB-57EFD35766BA}"/>
          </ac:spMkLst>
        </pc:spChg>
        <pc:spChg chg="add del mod">
          <ac:chgData name="Александр Питиримов" userId="642823b686ebaf7e" providerId="LiveId" clId="{D22B7A53-274B-4B73-BF12-E1D24068453C}" dt="2020-09-18T16:33:34.786" v="7465" actId="478"/>
          <ac:spMkLst>
            <pc:docMk/>
            <pc:sldMk cId="3032258913" sldId="270"/>
            <ac:spMk id="12" creationId="{40EA24B5-74C7-4941-B708-56DA65CCC405}"/>
          </ac:spMkLst>
        </pc:spChg>
        <pc:spChg chg="add del">
          <ac:chgData name="Александр Питиримов" userId="642823b686ebaf7e" providerId="LiveId" clId="{D22B7A53-274B-4B73-BF12-E1D24068453C}" dt="2020-09-18T16:33:44.186" v="7467" actId="478"/>
          <ac:spMkLst>
            <pc:docMk/>
            <pc:sldMk cId="3032258913" sldId="270"/>
            <ac:spMk id="13" creationId="{872BE58D-780F-44B8-BCD2-8B0282B96149}"/>
          </ac:spMkLst>
        </pc:spChg>
        <pc:spChg chg="add del">
          <ac:chgData name="Александр Питиримов" userId="642823b686ebaf7e" providerId="LiveId" clId="{D22B7A53-274B-4B73-BF12-E1D24068453C}" dt="2020-09-18T16:02:14.709" v="7187" actId="478"/>
          <ac:spMkLst>
            <pc:docMk/>
            <pc:sldMk cId="3032258913" sldId="270"/>
            <ac:spMk id="15" creationId="{B626C399-A642-44ED-B0F3-BED719DA73B7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32" creationId="{6C0B0B4A-E2D3-4235-9FB9-145538ADE38E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34" creationId="{673107CB-B138-461E-9ADF-43574B2ADA81}"/>
          </ac:spMkLst>
        </pc:spChg>
        <pc:spChg chg="del">
          <ac:chgData name="Александр Питиримов" userId="642823b686ebaf7e" providerId="LiveId" clId="{D22B7A53-274B-4B73-BF12-E1D24068453C}" dt="2020-09-18T16:02:25.870" v="7189" actId="478"/>
          <ac:spMkLst>
            <pc:docMk/>
            <pc:sldMk cId="3032258913" sldId="270"/>
            <ac:spMk id="47" creationId="{AEF68D9C-C1F6-4557-B68D-B90377CA6DB6}"/>
          </ac:spMkLst>
        </pc:spChg>
        <pc:spChg chg="del">
          <ac:chgData name="Александр Питиримов" userId="642823b686ebaf7e" providerId="LiveId" clId="{D22B7A53-274B-4B73-BF12-E1D24068453C}" dt="2020-09-18T15:58:32.531" v="7163" actId="478"/>
          <ac:spMkLst>
            <pc:docMk/>
            <pc:sldMk cId="3032258913" sldId="270"/>
            <ac:spMk id="52" creationId="{96BE60A2-19F6-4AAC-8E74-8C18B7C18DB9}"/>
          </ac:spMkLst>
        </pc:spChg>
        <pc:graphicFrameChg chg="add del mod modGraphic">
          <ac:chgData name="Александр Питиримов" userId="642823b686ebaf7e" providerId="LiveId" clId="{D22B7A53-274B-4B73-BF12-E1D24068453C}" dt="2020-09-18T16:34:31.679" v="7470" actId="478"/>
          <ac:graphicFrameMkLst>
            <pc:docMk/>
            <pc:sldMk cId="3032258913" sldId="270"/>
            <ac:graphicFrameMk id="14" creationId="{B45CCBE6-FB00-4967-BB7B-4D2CCF84C49A}"/>
          </ac:graphicFrameMkLst>
        </pc:graphicFrameChg>
        <pc:graphicFrameChg chg="add del modGraphic">
          <ac:chgData name="Александр Питиримов" userId="642823b686ebaf7e" providerId="LiveId" clId="{D22B7A53-274B-4B73-BF12-E1D24068453C}" dt="2020-09-18T16:34:46.394" v="7472" actId="478"/>
          <ac:graphicFrameMkLst>
            <pc:docMk/>
            <pc:sldMk cId="3032258913" sldId="270"/>
            <ac:graphicFrameMk id="17" creationId="{9842F049-8F3F-4084-B96C-152EC6CFDAE3}"/>
          </ac:graphicFrameMkLst>
        </pc:graphicFrameChg>
        <pc:graphicFrameChg chg="add mod modGraphic">
          <ac:chgData name="Александр Питиримов" userId="642823b686ebaf7e" providerId="LiveId" clId="{D22B7A53-274B-4B73-BF12-E1D24068453C}" dt="2020-09-18T17:03:12.335" v="8855" actId="20577"/>
          <ac:graphicFrameMkLst>
            <pc:docMk/>
            <pc:sldMk cId="3032258913" sldId="270"/>
            <ac:graphicFrameMk id="23" creationId="{BAB34171-3858-4AFF-8D00-B1F117F27572}"/>
          </ac:graphicFrameMkLst>
        </pc:graphicFrameChg>
        <pc:picChg chg="del">
          <ac:chgData name="Александр Питиримов" userId="642823b686ebaf7e" providerId="LiveId" clId="{D22B7A53-274B-4B73-BF12-E1D24068453C}" dt="2020-09-18T16:02:11.666" v="7185" actId="478"/>
          <ac:picMkLst>
            <pc:docMk/>
            <pc:sldMk cId="3032258913" sldId="270"/>
            <ac:picMk id="4" creationId="{601261BF-0E0C-4FA5-BBCF-49D2F2891DDC}"/>
          </ac:picMkLst>
        </pc:picChg>
        <pc:picChg chg="add">
          <ac:chgData name="Александр Питиримов" userId="642823b686ebaf7e" providerId="LiveId" clId="{D22B7A53-274B-4B73-BF12-E1D24068453C}" dt="2020-09-18T16:02:21.541" v="7188" actId="22"/>
          <ac:picMkLst>
            <pc:docMk/>
            <pc:sldMk cId="3032258913" sldId="270"/>
            <ac:picMk id="10" creationId="{8895E9B0-20FA-4FD9-B3DD-353919283EF0}"/>
          </ac:picMkLst>
        </pc:picChg>
        <pc:picChg chg="del">
          <ac:chgData name="Александр Питиримов" userId="642823b686ebaf7e" providerId="LiveId" clId="{D22B7A53-274B-4B73-BF12-E1D24068453C}" dt="2020-09-18T15:58:32.531" v="7163" actId="478"/>
          <ac:picMkLst>
            <pc:docMk/>
            <pc:sldMk cId="3032258913" sldId="270"/>
            <ac:picMk id="19" creationId="{D1029827-F1CB-4AA7-823D-FDBA965660C8}"/>
          </ac:picMkLst>
        </pc:picChg>
        <pc:picChg chg="del">
          <ac:chgData name="Александр Питиримов" userId="642823b686ebaf7e" providerId="LiveId" clId="{D22B7A53-274B-4B73-BF12-E1D24068453C}" dt="2020-09-18T15:58:32.531" v="7163" actId="478"/>
          <ac:picMkLst>
            <pc:docMk/>
            <pc:sldMk cId="3032258913" sldId="270"/>
            <ac:picMk id="20" creationId="{8CB8D044-52F1-43D7-BBD4-4ECF7C4297B9}"/>
          </ac:picMkLst>
        </pc:picChg>
        <pc:picChg chg="del">
          <ac:chgData name="Александр Питиримов" userId="642823b686ebaf7e" providerId="LiveId" clId="{D22B7A53-274B-4B73-BF12-E1D24068453C}" dt="2020-09-18T15:58:32.531" v="7163" actId="478"/>
          <ac:picMkLst>
            <pc:docMk/>
            <pc:sldMk cId="3032258913" sldId="270"/>
            <ac:picMk id="31" creationId="{4F3F728B-2EB0-4725-B1C7-E31DA4B45550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21T19:20:11.154" v="17261" actId="20577"/>
        <pc:sldMkLst>
          <pc:docMk/>
          <pc:sldMk cId="932455816" sldId="271"/>
        </pc:sldMkLst>
        <pc:spChg chg="add mod">
          <ac:chgData name="Александр Питиримов" userId="642823b686ebaf7e" providerId="LiveId" clId="{D22B7A53-274B-4B73-BF12-E1D24068453C}" dt="2020-09-21T19:20:11.154" v="17261" actId="20577"/>
          <ac:spMkLst>
            <pc:docMk/>
            <pc:sldMk cId="932455816" sldId="271"/>
            <ac:spMk id="2" creationId="{920C162B-26E0-4EF1-862A-63DBCCEB5F5E}"/>
          </ac:spMkLst>
        </pc:spChg>
        <pc:spChg chg="add del mod">
          <ac:chgData name="Александр Питиримов" userId="642823b686ebaf7e" providerId="LiveId" clId="{D22B7A53-274B-4B73-BF12-E1D24068453C}" dt="2020-09-18T18:10:26.941" v="10285" actId="478"/>
          <ac:spMkLst>
            <pc:docMk/>
            <pc:sldMk cId="932455816" sldId="271"/>
            <ac:spMk id="3" creationId="{C7DFD04E-EE91-44BF-95BE-86CECCC4C9FE}"/>
          </ac:spMkLst>
        </pc:spChg>
        <pc:spChg chg="add del mod">
          <ac:chgData name="Александр Питиримов" userId="642823b686ebaf7e" providerId="LiveId" clId="{D22B7A53-274B-4B73-BF12-E1D24068453C}" dt="2020-09-18T18:10:26.584" v="10284" actId="478"/>
          <ac:spMkLst>
            <pc:docMk/>
            <pc:sldMk cId="932455816" sldId="271"/>
            <ac:spMk id="4" creationId="{F07C1080-5E09-4F8C-A88E-9E0CCEF136E8}"/>
          </ac:spMkLst>
        </pc:spChg>
        <pc:spChg chg="add del mod">
          <ac:chgData name="Александр Питиримов" userId="642823b686ebaf7e" providerId="LiveId" clId="{D22B7A53-274B-4B73-BF12-E1D24068453C}" dt="2020-09-18T18:10:15.002" v="10282" actId="478"/>
          <ac:spMkLst>
            <pc:docMk/>
            <pc:sldMk cId="932455816" sldId="271"/>
            <ac:spMk id="5" creationId="{8FA77B4C-C2BC-40A6-B602-4C22543B593C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7" creationId="{2C8C83F0-D9F3-4453-A350-FB070BC741C9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8" creationId="{A8C99705-4EE3-4F35-BFEB-773ACD181691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25" creationId="{98B93E03-715D-414C-9B5E-29D393E0C34B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26" creationId="{E06C58D1-7DCA-48DA-80B5-72A9B48EC995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27" creationId="{85FA4E22-3116-4748-8B94-5339AF356373}"/>
          </ac:spMkLst>
        </pc:spChg>
        <pc:spChg chg="add mod">
          <ac:chgData name="Александр Питиримов" userId="642823b686ebaf7e" providerId="LiveId" clId="{D22B7A53-274B-4B73-BF12-E1D24068453C}" dt="2020-09-18T18:08:58.114" v="10266"/>
          <ac:spMkLst>
            <pc:docMk/>
            <pc:sldMk cId="932455816" sldId="271"/>
            <ac:spMk id="30" creationId="{8F6A415E-B1EB-40BB-891E-D62000F42C24}"/>
          </ac:spMkLst>
        </pc:spChg>
        <pc:spChg chg="add mod">
          <ac:chgData name="Александр Питиримов" userId="642823b686ebaf7e" providerId="LiveId" clId="{D22B7A53-274B-4B73-BF12-E1D24068453C}" dt="2020-09-18T18:08:58.114" v="10266"/>
          <ac:spMkLst>
            <pc:docMk/>
            <pc:sldMk cId="932455816" sldId="271"/>
            <ac:spMk id="31" creationId="{A774D7AF-BE4D-4A84-A8D8-ECBE6024E22C}"/>
          </ac:spMkLst>
        </pc:spChg>
        <pc:spChg chg="mod">
          <ac:chgData name="Александр Питиримов" userId="642823b686ebaf7e" providerId="LiveId" clId="{D22B7A53-274B-4B73-BF12-E1D24068453C}" dt="2020-09-18T18:22:20.777" v="10532"/>
          <ac:spMkLst>
            <pc:docMk/>
            <pc:sldMk cId="932455816" sldId="271"/>
            <ac:spMk id="38" creationId="{D2CA9001-CDE6-46AC-BE9E-EEBC88F1D0D3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46" creationId="{8690FC1A-AE7B-41DD-911D-6DAF4F03D1B4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48" creationId="{F3983302-3569-4BEC-8BC2-54CC3BF0E021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0" creationId="{A68A837A-3442-4549-81FC-62174978F664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2" creationId="{E6CACBDC-553B-4FEB-8F6E-41347D383739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4" creationId="{B0809ED4-F2CE-4728-8AD0-25132D287535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6" creationId="{B58257BC-3CB1-4E92-B277-2FAE01DEF57D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7" creationId="{DF4B932A-6B4F-408D-BF2B-4695F846CC2A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59" creationId="{538CD564-0474-470E-8ACA-6FDEFD4776D6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61" creationId="{5843FF2F-3185-4F4F-AA41-9A26C852F71F}"/>
          </ac:spMkLst>
        </pc:spChg>
        <pc:spChg chg="add mod">
          <ac:chgData name="Александр Питиримов" userId="642823b686ebaf7e" providerId="LiveId" clId="{D22B7A53-274B-4B73-BF12-E1D24068453C}" dt="2020-09-18T18:27:20.912" v="10992" actId="1076"/>
          <ac:spMkLst>
            <pc:docMk/>
            <pc:sldMk cId="932455816" sldId="271"/>
            <ac:spMk id="63" creationId="{16322099-6D7B-4E7D-B68B-13F4C6DA8FC4}"/>
          </ac:spMkLst>
        </pc:spChg>
        <pc:spChg chg="add del mod ord">
          <ac:chgData name="Александр Питиримов" userId="642823b686ebaf7e" providerId="LiveId" clId="{D22B7A53-274B-4B73-BF12-E1D24068453C}" dt="2020-09-18T18:44:57.751" v="11205" actId="478"/>
          <ac:spMkLst>
            <pc:docMk/>
            <pc:sldMk cId="932455816" sldId="271"/>
            <ac:spMk id="65" creationId="{A6CAB6F7-C6D2-426D-8C52-FFA45500109D}"/>
          </ac:spMkLst>
        </pc:spChg>
        <pc:spChg chg="add del mod">
          <ac:chgData name="Александр Питиримов" userId="642823b686ebaf7e" providerId="LiveId" clId="{D22B7A53-274B-4B73-BF12-E1D24068453C}" dt="2020-09-18T23:39:06.127" v="14605" actId="478"/>
          <ac:spMkLst>
            <pc:docMk/>
            <pc:sldMk cId="932455816" sldId="271"/>
            <ac:spMk id="67" creationId="{0C35EA83-F290-4320-9962-C3D0011C92C6}"/>
          </ac:spMkLst>
        </pc:spChg>
        <pc:grpChg chg="add del mod">
          <ac:chgData name="Александр Питиримов" userId="642823b686ebaf7e" providerId="LiveId" clId="{D22B7A53-274B-4B73-BF12-E1D24068453C}" dt="2020-09-18T18:08:59.704" v="10267" actId="478"/>
          <ac:grpSpMkLst>
            <pc:docMk/>
            <pc:sldMk cId="932455816" sldId="271"/>
            <ac:grpSpMk id="29" creationId="{A01D80D1-8796-45BE-ACBF-49A40934CA9A}"/>
          </ac:grpSpMkLst>
        </pc:grpChg>
        <pc:graphicFrameChg chg="del">
          <ac:chgData name="Александр Питиримов" userId="642823b686ebaf7e" providerId="LiveId" clId="{D22B7A53-274B-4B73-BF12-E1D24068453C}" dt="2020-09-18T18:04:57.839" v="10215" actId="478"/>
          <ac:graphicFrameMkLst>
            <pc:docMk/>
            <pc:sldMk cId="932455816" sldId="271"/>
            <ac:graphicFrameMk id="6" creationId="{6CA8132B-5B79-45AA-A1D9-FBD9AE5E68DD}"/>
          </ac:graphicFrameMkLst>
        </pc:graphicFrame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10" creationId="{BA403E59-F3F8-4CB0-8CD3-CDCC91CA517B}"/>
          </ac:picMkLst>
        </pc:pic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12" creationId="{89956BF7-1DBD-48D6-B908-FF91245D0285}"/>
          </ac:picMkLst>
        </pc:picChg>
        <pc:picChg chg="del">
          <ac:chgData name="Александр Питиримов" userId="642823b686ebaf7e" providerId="LiveId" clId="{D22B7A53-274B-4B73-BF12-E1D24068453C}" dt="2020-09-18T18:04:49.209" v="10212" actId="478"/>
          <ac:picMkLst>
            <pc:docMk/>
            <pc:sldMk cId="932455816" sldId="271"/>
            <ac:picMk id="14" creationId="{8030C804-C72D-4C5C-B8E9-D4EAA4894F25}"/>
          </ac:picMkLst>
        </pc:picChg>
        <pc:picChg chg="del mod">
          <ac:chgData name="Александр Питиримов" userId="642823b686ebaf7e" providerId="LiveId" clId="{D22B7A53-274B-4B73-BF12-E1D24068453C}" dt="2020-09-18T18:04:47.783" v="10211" actId="478"/>
          <ac:picMkLst>
            <pc:docMk/>
            <pc:sldMk cId="932455816" sldId="271"/>
            <ac:picMk id="16" creationId="{595BBDC1-EB0D-413E-ABEB-DFE70330807C}"/>
          </ac:picMkLst>
        </pc:picChg>
        <pc:picChg chg="del">
          <ac:chgData name="Александр Питиримов" userId="642823b686ebaf7e" providerId="LiveId" clId="{D22B7A53-274B-4B73-BF12-E1D24068453C}" dt="2020-09-18T18:04:51.991" v="10214" actId="478"/>
          <ac:picMkLst>
            <pc:docMk/>
            <pc:sldMk cId="932455816" sldId="271"/>
            <ac:picMk id="18" creationId="{E8A03BD1-3810-4627-B65B-0605CE2D27F5}"/>
          </ac:picMkLst>
        </pc:picChg>
        <pc:picChg chg="del">
          <ac:chgData name="Александр Питиримов" userId="642823b686ebaf7e" providerId="LiveId" clId="{D22B7A53-274B-4B73-BF12-E1D24068453C}" dt="2020-09-18T18:04:49.751" v="10213" actId="478"/>
          <ac:picMkLst>
            <pc:docMk/>
            <pc:sldMk cId="932455816" sldId="271"/>
            <ac:picMk id="22" creationId="{F621CA15-425E-4379-BFCF-19B9D799F5FE}"/>
          </ac:picMkLst>
        </pc:pic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23" creationId="{91537E10-EEFA-46F5-AA2E-12BF6E38307A}"/>
          </ac:picMkLst>
        </pc:picChg>
        <pc:picChg chg="add del mod">
          <ac:chgData name="Александр Питиримов" userId="642823b686ebaf7e" providerId="LiveId" clId="{D22B7A53-274B-4B73-BF12-E1D24068453C}" dt="2020-09-18T18:12:06.015" v="10306" actId="478"/>
          <ac:picMkLst>
            <pc:docMk/>
            <pc:sldMk cId="932455816" sldId="271"/>
            <ac:picMk id="24" creationId="{AAAE0C3F-9BE2-41EC-A98B-3EF8FFC85585}"/>
          </ac:picMkLst>
        </pc:pic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40" creationId="{B492C817-9B9F-4346-8525-CF4A3E094483}"/>
          </ac:picMkLst>
        </pc:picChg>
        <pc:picChg chg="del">
          <ac:chgData name="Александр Питиримов" userId="642823b686ebaf7e" providerId="LiveId" clId="{D22B7A53-274B-4B73-BF12-E1D24068453C}" dt="2020-09-18T18:04:51.991" v="10214" actId="478"/>
          <ac:picMkLst>
            <pc:docMk/>
            <pc:sldMk cId="932455816" sldId="271"/>
            <ac:picMk id="41" creationId="{EB2E5F7E-782E-4F9D-9F21-BD257404C00A}"/>
          </ac:picMkLst>
        </pc:pic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43" creationId="{A6B72781-4868-470D-A1F4-D134B83E391E}"/>
          </ac:picMkLst>
        </pc:picChg>
        <pc:picChg chg="add del mod modCrop">
          <ac:chgData name="Александр Питиримов" userId="642823b686ebaf7e" providerId="LiveId" clId="{D22B7A53-274B-4B73-BF12-E1D24068453C}" dt="2020-09-18T18:20:16.551" v="10373" actId="478"/>
          <ac:picMkLst>
            <pc:docMk/>
            <pc:sldMk cId="932455816" sldId="271"/>
            <ac:picMk id="45" creationId="{A0BB9A05-5AAD-4CBB-816E-499F8D581D7D}"/>
          </ac:picMkLst>
        </pc:picChg>
      </pc:sldChg>
      <pc:sldChg chg="add del">
        <pc:chgData name="Александр Питиримов" userId="642823b686ebaf7e" providerId="LiveId" clId="{D22B7A53-274B-4B73-BF12-E1D24068453C}" dt="2020-09-18T18:20:10.719" v="10372" actId="47"/>
        <pc:sldMkLst>
          <pc:docMk/>
          <pc:sldMk cId="1675377148" sldId="272"/>
        </pc:sldMkLst>
      </pc:sldChg>
      <pc:sldChg chg="addSp delSp modSp add mod">
        <pc:chgData name="Александр Питиримов" userId="642823b686ebaf7e" providerId="LiveId" clId="{D22B7A53-274B-4B73-BF12-E1D24068453C}" dt="2020-09-18T23:38:43.832" v="14599" actId="478"/>
        <pc:sldMkLst>
          <pc:docMk/>
          <pc:sldMk cId="978392063" sldId="273"/>
        </pc:sldMkLst>
        <pc:spChg chg="mod">
          <ac:chgData name="Александр Питиримов" userId="642823b686ebaf7e" providerId="LiveId" clId="{D22B7A53-274B-4B73-BF12-E1D24068453C}" dt="2020-09-18T18:55:17.530" v="11277" actId="20577"/>
          <ac:spMkLst>
            <pc:docMk/>
            <pc:sldMk cId="978392063" sldId="273"/>
            <ac:spMk id="2" creationId="{920C162B-26E0-4EF1-862A-63DBCCEB5F5E}"/>
          </ac:spMkLst>
        </pc:spChg>
        <pc:spChg chg="add del">
          <ac:chgData name="Александр Питиримов" userId="642823b686ebaf7e" providerId="LiveId" clId="{D22B7A53-274B-4B73-BF12-E1D24068453C}" dt="2020-09-18T23:38:43.832" v="14599" actId="478"/>
          <ac:spMkLst>
            <pc:docMk/>
            <pc:sldMk cId="978392063" sldId="273"/>
            <ac:spMk id="3" creationId="{72E5EEEA-7AF9-4933-AEC7-AEE2283BA4F9}"/>
          </ac:spMkLst>
        </pc:spChg>
        <pc:spChg chg="mod">
          <ac:chgData name="Александр Питиримов" userId="642823b686ebaf7e" providerId="LiveId" clId="{D22B7A53-274B-4B73-BF12-E1D24068453C}" dt="2020-09-18T18:55:53.710" v="11286" actId="20577"/>
          <ac:spMkLst>
            <pc:docMk/>
            <pc:sldMk cId="978392063" sldId="273"/>
            <ac:spMk id="8" creationId="{A8C99705-4EE3-4F35-BFEB-773ACD181691}"/>
          </ac:spMkLst>
        </pc:spChg>
        <pc:spChg chg="mod">
          <ac:chgData name="Александр Питиримов" userId="642823b686ebaf7e" providerId="LiveId" clId="{D22B7A53-274B-4B73-BF12-E1D24068453C}" dt="2020-09-18T18:56:00.515" v="11287" actId="20577"/>
          <ac:spMkLst>
            <pc:docMk/>
            <pc:sldMk cId="978392063" sldId="273"/>
            <ac:spMk id="25" creationId="{98B93E03-715D-414C-9B5E-29D393E0C34B}"/>
          </ac:spMkLst>
        </pc:spChg>
        <pc:spChg chg="mod">
          <ac:chgData name="Александр Питиримов" userId="642823b686ebaf7e" providerId="LiveId" clId="{D22B7A53-274B-4B73-BF12-E1D24068453C}" dt="2020-09-18T18:56:09.216" v="11290" actId="20577"/>
          <ac:spMkLst>
            <pc:docMk/>
            <pc:sldMk cId="978392063" sldId="273"/>
            <ac:spMk id="26" creationId="{E06C58D1-7DCA-48DA-80B5-72A9B48EC995}"/>
          </ac:spMkLst>
        </pc:spChg>
      </pc:sldChg>
      <pc:sldChg chg="addSp delSp modSp add mod">
        <pc:chgData name="Александр Питиримов" userId="642823b686ebaf7e" providerId="LiveId" clId="{D22B7A53-274B-4B73-BF12-E1D24068453C}" dt="2020-09-20T23:55:08.732" v="17096" actId="20577"/>
        <pc:sldMkLst>
          <pc:docMk/>
          <pc:sldMk cId="1650850302" sldId="274"/>
        </pc:sldMkLst>
        <pc:spChg chg="del">
          <ac:chgData name="Александр Питиримов" userId="642823b686ebaf7e" providerId="LiveId" clId="{D22B7A53-274B-4B73-BF12-E1D24068453C}" dt="2020-09-18T18:57:38.990" v="11292" actId="478"/>
          <ac:spMkLst>
            <pc:docMk/>
            <pc:sldMk cId="1650850302" sldId="274"/>
            <ac:spMk id="3" creationId="{6532A435-998A-4326-832D-1F553B2A3FFE}"/>
          </ac:spMkLst>
        </pc:spChg>
        <pc:spChg chg="add mod">
          <ac:chgData name="Александр Питиримов" userId="642823b686ebaf7e" providerId="LiveId" clId="{D22B7A53-274B-4B73-BF12-E1D24068453C}" dt="2020-09-18T23:17:09.392" v="14210" actId="207"/>
          <ac:spMkLst>
            <pc:docMk/>
            <pc:sldMk cId="1650850302" sldId="274"/>
            <ac:spMk id="9" creationId="{4DCE95D5-438E-4421-9837-B8CA86B4D460}"/>
          </ac:spMkLst>
        </pc:spChg>
        <pc:spChg chg="mod">
          <ac:chgData name="Александр Питиримов" userId="642823b686ebaf7e" providerId="LiveId" clId="{D22B7A53-274B-4B73-BF12-E1D24068453C}" dt="2020-09-18T18:58:13.148" v="11329" actId="313"/>
          <ac:spMkLst>
            <pc:docMk/>
            <pc:sldMk cId="1650850302" sldId="274"/>
            <ac:spMk id="12" creationId="{BA7CEF12-6244-4B10-AD02-2C22EDCF1FDD}"/>
          </ac:spMkLst>
        </pc:spChg>
        <pc:spChg chg="add del">
          <ac:chgData name="Александр Питиримов" userId="642823b686ebaf7e" providerId="LiveId" clId="{D22B7A53-274B-4B73-BF12-E1D24068453C}" dt="2020-09-18T23:38:24.079" v="14595" actId="478"/>
          <ac:spMkLst>
            <pc:docMk/>
            <pc:sldMk cId="1650850302" sldId="274"/>
            <ac:spMk id="15" creationId="{71610C95-8AAF-4520-AD64-50EDAFB55617}"/>
          </ac:spMkLst>
        </pc:spChg>
        <pc:spChg chg="add mod">
          <ac:chgData name="Александр Питиримов" userId="642823b686ebaf7e" providerId="LiveId" clId="{D22B7A53-274B-4B73-BF12-E1D24068453C}" dt="2020-09-20T23:52:14.402" v="17095" actId="554"/>
          <ac:spMkLst>
            <pc:docMk/>
            <pc:sldMk cId="1650850302" sldId="274"/>
            <ac:spMk id="17" creationId="{C1AAEC03-731C-43F3-BB79-52A0A7F22F75}"/>
          </ac:spMkLst>
        </pc:spChg>
        <pc:spChg chg="add del">
          <ac:chgData name="Александр Питиримов" userId="642823b686ebaf7e" providerId="LiveId" clId="{D22B7A53-274B-4B73-BF12-E1D24068453C}" dt="2020-09-18T23:17:00.335" v="14209" actId="478"/>
          <ac:spMkLst>
            <pc:docMk/>
            <pc:sldMk cId="1650850302" sldId="274"/>
            <ac:spMk id="19" creationId="{E3E4D8A1-1578-40C9-B114-7F543E3DA2A1}"/>
          </ac:spMkLst>
        </pc:spChg>
        <pc:spChg chg="add del mod">
          <ac:chgData name="Александр Питиримов" userId="642823b686ebaf7e" providerId="LiveId" clId="{D22B7A53-274B-4B73-BF12-E1D24068453C}" dt="2020-09-19T18:19:11.586" v="15088"/>
          <ac:spMkLst>
            <pc:docMk/>
            <pc:sldMk cId="1650850302" sldId="274"/>
            <ac:spMk id="20" creationId="{79F07A22-A854-42E2-AEC4-0AB0D23CBB2C}"/>
          </ac:spMkLst>
        </pc:spChg>
        <pc:spChg chg="add mod">
          <ac:chgData name="Александр Питиримов" userId="642823b686ebaf7e" providerId="LiveId" clId="{D22B7A53-274B-4B73-BF12-E1D24068453C}" dt="2020-09-19T18:47:36.253" v="17070" actId="1076"/>
          <ac:spMkLst>
            <pc:docMk/>
            <pc:sldMk cId="1650850302" sldId="274"/>
            <ac:spMk id="21" creationId="{6CDC4FC1-7876-4570-90FD-D4F5F6FA6E3D}"/>
          </ac:spMkLst>
        </pc:spChg>
        <pc:spChg chg="add del mod">
          <ac:chgData name="Александр Питиримов" userId="642823b686ebaf7e" providerId="LiveId" clId="{D22B7A53-274B-4B73-BF12-E1D24068453C}" dt="2020-09-19T18:29:06.022" v="16005" actId="767"/>
          <ac:spMkLst>
            <pc:docMk/>
            <pc:sldMk cId="1650850302" sldId="274"/>
            <ac:spMk id="22" creationId="{2ECEF360-2DF1-4566-9F92-E40CCEFCB83B}"/>
          </ac:spMkLst>
        </pc:spChg>
        <pc:spChg chg="add del">
          <ac:chgData name="Александр Питиримов" userId="642823b686ebaf7e" providerId="LiveId" clId="{D22B7A53-274B-4B73-BF12-E1D24068453C}" dt="2020-09-19T18:29:05.002" v="16003" actId="22"/>
          <ac:spMkLst>
            <pc:docMk/>
            <pc:sldMk cId="1650850302" sldId="274"/>
            <ac:spMk id="24" creationId="{2A8573CD-A7FE-437D-A404-851551F88BE4}"/>
          </ac:spMkLst>
        </pc:spChg>
        <pc:spChg chg="add mod">
          <ac:chgData name="Александр Питиримов" userId="642823b686ebaf7e" providerId="LiveId" clId="{D22B7A53-274B-4B73-BF12-E1D24068453C}" dt="2020-09-20T23:55:08.732" v="17096" actId="20577"/>
          <ac:spMkLst>
            <pc:docMk/>
            <pc:sldMk cId="1650850302" sldId="274"/>
            <ac:spMk id="25" creationId="{31C8C24E-4278-432D-8B3E-E63AB39A60D6}"/>
          </ac:spMkLst>
        </pc:spChg>
        <pc:spChg chg="add mod">
          <ac:chgData name="Александр Питиримов" userId="642823b686ebaf7e" providerId="LiveId" clId="{D22B7A53-274B-4B73-BF12-E1D24068453C}" dt="2020-09-20T23:51:41.069" v="17092" actId="1076"/>
          <ac:spMkLst>
            <pc:docMk/>
            <pc:sldMk cId="1650850302" sldId="274"/>
            <ac:spMk id="26" creationId="{E8DE1ADE-6E06-43ED-814D-4BB5AEAAD60D}"/>
          </ac:spMkLst>
        </pc:spChg>
        <pc:spChg chg="add mod ord">
          <ac:chgData name="Александр Питиримов" userId="642823b686ebaf7e" providerId="LiveId" clId="{D22B7A53-274B-4B73-BF12-E1D24068453C}" dt="2020-09-20T23:51:32.719" v="17091" actId="1076"/>
          <ac:spMkLst>
            <pc:docMk/>
            <pc:sldMk cId="1650850302" sldId="274"/>
            <ac:spMk id="27" creationId="{1ECCFFF2-6187-4264-9193-23775559A30B}"/>
          </ac:spMkLst>
        </pc:spChg>
        <pc:spChg chg="add del mod ord">
          <ac:chgData name="Александр Питиримов" userId="642823b686ebaf7e" providerId="LiveId" clId="{D22B7A53-274B-4B73-BF12-E1D24068453C}" dt="2020-09-19T18:32:30.926" v="16048" actId="478"/>
          <ac:spMkLst>
            <pc:docMk/>
            <pc:sldMk cId="1650850302" sldId="274"/>
            <ac:spMk id="28" creationId="{A4280A8B-B853-44E4-B6EA-E90D32498955}"/>
          </ac:spMkLst>
        </pc:spChg>
        <pc:picChg chg="add mod ord">
          <ac:chgData name="Александр Питиримов" userId="642823b686ebaf7e" providerId="LiveId" clId="{D22B7A53-274B-4B73-BF12-E1D24068453C}" dt="2020-09-18T19:02:47.739" v="11351" actId="1076"/>
          <ac:picMkLst>
            <pc:docMk/>
            <pc:sldMk cId="1650850302" sldId="274"/>
            <ac:picMk id="4" creationId="{6492C8C3-79C4-4D39-9254-046CFBD50D9D}"/>
          </ac:picMkLst>
        </pc:picChg>
        <pc:picChg chg="del">
          <ac:chgData name="Александр Питиримов" userId="642823b686ebaf7e" providerId="LiveId" clId="{D22B7A53-274B-4B73-BF12-E1D24068453C}" dt="2020-09-18T18:57:38.990" v="11292" actId="478"/>
          <ac:picMkLst>
            <pc:docMk/>
            <pc:sldMk cId="1650850302" sldId="274"/>
            <ac:picMk id="5" creationId="{B2B16635-19EA-4E90-9616-A0F42C5E7F4D}"/>
          </ac:picMkLst>
        </pc:picChg>
        <pc:picChg chg="add del">
          <ac:chgData name="Александр Питиримов" userId="642823b686ebaf7e" providerId="LiveId" clId="{D22B7A53-274B-4B73-BF12-E1D24068453C}" dt="2020-09-18T19:00:03.285" v="11343" actId="478"/>
          <ac:picMkLst>
            <pc:docMk/>
            <pc:sldMk cId="1650850302" sldId="274"/>
            <ac:picMk id="7" creationId="{37874DE4-A743-4370-A796-3E39856784D6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21T19:38:41.175" v="17629" actId="20577"/>
        <pc:sldMkLst>
          <pc:docMk/>
          <pc:sldMk cId="1870213823" sldId="275"/>
        </pc:sldMkLst>
        <pc:spChg chg="add del">
          <ac:chgData name="Александр Питиримов" userId="642823b686ebaf7e" providerId="LiveId" clId="{D22B7A53-274B-4B73-BF12-E1D24068453C}" dt="2020-09-18T23:38:20.357" v="14594" actId="478"/>
          <ac:spMkLst>
            <pc:docMk/>
            <pc:sldMk cId="1870213823" sldId="275"/>
            <ac:spMk id="5" creationId="{72BE18B6-34AE-44C4-88DC-0DB65CB5A618}"/>
          </ac:spMkLst>
        </pc:spChg>
        <pc:spChg chg="add mod">
          <ac:chgData name="Александр Питиримов" userId="642823b686ebaf7e" providerId="LiveId" clId="{D22B7A53-274B-4B73-BF12-E1D24068453C}" dt="2020-09-18T23:24:40.587" v="14463" actId="6549"/>
          <ac:spMkLst>
            <pc:docMk/>
            <pc:sldMk cId="1870213823" sldId="275"/>
            <ac:spMk id="7" creationId="{30732142-B9C8-44F6-B701-657C31A3C306}"/>
          </ac:spMkLst>
        </pc:spChg>
        <pc:spChg chg="mod">
          <ac:chgData name="Александр Питиримов" userId="642823b686ebaf7e" providerId="LiveId" clId="{D22B7A53-274B-4B73-BF12-E1D24068453C}" dt="2020-09-18T23:19:33.361" v="14233" actId="207"/>
          <ac:spMkLst>
            <pc:docMk/>
            <pc:sldMk cId="1870213823" sldId="275"/>
            <ac:spMk id="9" creationId="{4DCE95D5-438E-4421-9837-B8CA86B4D460}"/>
          </ac:spMkLst>
        </pc:spChg>
        <pc:spChg chg="mod">
          <ac:chgData name="Александр Питиримов" userId="642823b686ebaf7e" providerId="LiveId" clId="{D22B7A53-274B-4B73-BF12-E1D24068453C}" dt="2020-09-19T18:42:53.158" v="16881" actId="20577"/>
          <ac:spMkLst>
            <pc:docMk/>
            <pc:sldMk cId="1870213823" sldId="275"/>
            <ac:spMk id="12" creationId="{BA7CEF12-6244-4B10-AD02-2C22EDCF1FDD}"/>
          </ac:spMkLst>
        </pc:spChg>
        <pc:spChg chg="add mod">
          <ac:chgData name="Александр Питиримов" userId="642823b686ebaf7e" providerId="LiveId" clId="{D22B7A53-274B-4B73-BF12-E1D24068453C}" dt="2020-09-21T19:38:41.175" v="17629" actId="20577"/>
          <ac:spMkLst>
            <pc:docMk/>
            <pc:sldMk cId="1870213823" sldId="275"/>
            <ac:spMk id="13" creationId="{5B8BBF28-8D1F-42CC-846C-637F91C0BF0C}"/>
          </ac:spMkLst>
        </pc:spChg>
        <pc:spChg chg="add mod">
          <ac:chgData name="Александр Питиримов" userId="642823b686ebaf7e" providerId="LiveId" clId="{D22B7A53-274B-4B73-BF12-E1D24068453C}" dt="2020-09-21T19:33:43.387" v="17529" actId="6549"/>
          <ac:spMkLst>
            <pc:docMk/>
            <pc:sldMk cId="1870213823" sldId="275"/>
            <ac:spMk id="14" creationId="{A1BC173B-6733-44DC-AEE5-9B8EDB481732}"/>
          </ac:spMkLst>
        </pc:spChg>
        <pc:picChg chg="add mod">
          <ac:chgData name="Александр Питиримов" userId="642823b686ebaf7e" providerId="LiveId" clId="{D22B7A53-274B-4B73-BF12-E1D24068453C}" dt="2020-09-18T19:01:34.405" v="11350" actId="14100"/>
          <ac:picMkLst>
            <pc:docMk/>
            <pc:sldMk cId="1870213823" sldId="275"/>
            <ac:picMk id="3" creationId="{2B64BE3C-E39E-49F9-BD8A-CC1DC4C7E1E9}"/>
          </ac:picMkLst>
        </pc:picChg>
        <pc:picChg chg="del">
          <ac:chgData name="Александр Питиримов" userId="642823b686ebaf7e" providerId="LiveId" clId="{D22B7A53-274B-4B73-BF12-E1D24068453C}" dt="2020-09-18T19:01:18.861" v="11348" actId="478"/>
          <ac:picMkLst>
            <pc:docMk/>
            <pc:sldMk cId="1870213823" sldId="275"/>
            <ac:picMk id="4" creationId="{6492C8C3-79C4-4D39-9254-046CFBD50D9D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18T23:38:14.583" v="14593" actId="478"/>
        <pc:sldMkLst>
          <pc:docMk/>
          <pc:sldMk cId="347974623" sldId="276"/>
        </pc:sldMkLst>
        <pc:spChg chg="del">
          <ac:chgData name="Александр Питиримов" userId="642823b686ebaf7e" providerId="LiveId" clId="{D22B7A53-274B-4B73-BF12-E1D24068453C}" dt="2020-09-18T19:06:55.414" v="11406" actId="478"/>
          <ac:spMkLst>
            <pc:docMk/>
            <pc:sldMk cId="347974623" sldId="276"/>
            <ac:spMk id="2" creationId="{BDC4DD04-EDFC-41D0-B4F5-FE5E4518BD4B}"/>
          </ac:spMkLst>
        </pc:spChg>
        <pc:spChg chg="add del">
          <ac:chgData name="Александр Питиримов" userId="642823b686ebaf7e" providerId="LiveId" clId="{D22B7A53-274B-4B73-BF12-E1D24068453C}" dt="2020-09-18T19:07:10.462" v="11409" actId="478"/>
          <ac:spMkLst>
            <pc:docMk/>
            <pc:sldMk cId="347974623" sldId="276"/>
            <ac:spMk id="3" creationId="{249B3D63-1989-466A-829B-189DB2B94A11}"/>
          </ac:spMkLst>
        </pc:spChg>
        <pc:spChg chg="del">
          <ac:chgData name="Александр Питиримов" userId="642823b686ebaf7e" providerId="LiveId" clId="{D22B7A53-274B-4B73-BF12-E1D24068453C}" dt="2020-09-18T19:06:55.414" v="11406" actId="478"/>
          <ac:spMkLst>
            <pc:docMk/>
            <pc:sldMk cId="347974623" sldId="276"/>
            <ac:spMk id="5" creationId="{AC3732A4-4DD6-4FF4-9F23-95F084C5A59A}"/>
          </ac:spMkLst>
        </pc:spChg>
        <pc:spChg chg="mod">
          <ac:chgData name="Александр Питиримов" userId="642823b686ebaf7e" providerId="LiveId" clId="{D22B7A53-274B-4B73-BF12-E1D24068453C}" dt="2020-09-18T19:07:20.571" v="11412" actId="1076"/>
          <ac:spMkLst>
            <pc:docMk/>
            <pc:sldMk cId="347974623" sldId="276"/>
            <ac:spMk id="6" creationId="{EA436F56-9CCA-444E-A1A5-920107066570}"/>
          </ac:spMkLst>
        </pc:spChg>
        <pc:spChg chg="mod">
          <ac:chgData name="Александр Питиримов" userId="642823b686ebaf7e" providerId="LiveId" clId="{D22B7A53-274B-4B73-BF12-E1D24068453C}" dt="2020-09-18T19:07:24.610" v="11413" actId="1076"/>
          <ac:spMkLst>
            <pc:docMk/>
            <pc:sldMk cId="347974623" sldId="276"/>
            <ac:spMk id="7" creationId="{20722E97-B87F-41BA-A885-61390C615521}"/>
          </ac:spMkLst>
        </pc:spChg>
        <pc:spChg chg="add">
          <ac:chgData name="Александр Питиримов" userId="642823b686ebaf7e" providerId="LiveId" clId="{D22B7A53-274B-4B73-BF12-E1D24068453C}" dt="2020-09-18T19:07:02.843" v="11407" actId="22"/>
          <ac:spMkLst>
            <pc:docMk/>
            <pc:sldMk cId="347974623" sldId="276"/>
            <ac:spMk id="8" creationId="{EA585437-1D82-4443-BF1D-03244F690CFC}"/>
          </ac:spMkLst>
        </pc:spChg>
        <pc:spChg chg="del">
          <ac:chgData name="Александр Питиримов" userId="642823b686ebaf7e" providerId="LiveId" clId="{D22B7A53-274B-4B73-BF12-E1D24068453C}" dt="2020-09-18T19:03:21.559" v="11355" actId="478"/>
          <ac:spMkLst>
            <pc:docMk/>
            <pc:sldMk cId="347974623" sldId="276"/>
            <ac:spMk id="12" creationId="{7B945D72-1302-46C4-8FBB-0BF79128FB56}"/>
          </ac:spMkLst>
        </pc:spChg>
        <pc:spChg chg="del">
          <ac:chgData name="Александр Питиримов" userId="642823b686ebaf7e" providerId="LiveId" clId="{D22B7A53-274B-4B73-BF12-E1D24068453C}" dt="2020-09-18T19:03:37.143" v="11379" actId="478"/>
          <ac:spMkLst>
            <pc:docMk/>
            <pc:sldMk cId="347974623" sldId="276"/>
            <ac:spMk id="14" creationId="{7463BC03-DF13-4970-AB91-79F4E27BE445}"/>
          </ac:spMkLst>
        </pc:spChg>
        <pc:spChg chg="add del">
          <ac:chgData name="Александр Питиримов" userId="642823b686ebaf7e" providerId="LiveId" clId="{D22B7A53-274B-4B73-BF12-E1D24068453C}" dt="2020-09-18T19:07:08.352" v="11408" actId="478"/>
          <ac:spMkLst>
            <pc:docMk/>
            <pc:sldMk cId="347974623" sldId="276"/>
            <ac:spMk id="17" creationId="{89A72221-A842-47DE-AFF6-A2FE3BE09A6C}"/>
          </ac:spMkLst>
        </pc:spChg>
        <pc:spChg chg="add del">
          <ac:chgData name="Александр Питиримов" userId="642823b686ebaf7e" providerId="LiveId" clId="{D22B7A53-274B-4B73-BF12-E1D24068453C}" dt="2020-09-18T23:38:14.583" v="14593" actId="478"/>
          <ac:spMkLst>
            <pc:docMk/>
            <pc:sldMk cId="347974623" sldId="276"/>
            <ac:spMk id="19" creationId="{BDEC41B9-09C5-4D08-A693-1311DF1DA386}"/>
          </ac:spMkLst>
        </pc:spChg>
        <pc:picChg chg="del">
          <ac:chgData name="Александр Питиримов" userId="642823b686ebaf7e" providerId="LiveId" clId="{D22B7A53-274B-4B73-BF12-E1D24068453C}" dt="2020-09-18T19:06:55.414" v="11406" actId="478"/>
          <ac:picMkLst>
            <pc:docMk/>
            <pc:sldMk cId="347974623" sldId="276"/>
            <ac:picMk id="4" creationId="{601261BF-0E0C-4FA5-BBCF-49D2F2891DDC}"/>
          </ac:picMkLst>
        </pc:picChg>
        <pc:picChg chg="add">
          <ac:chgData name="Александр Питиримов" userId="642823b686ebaf7e" providerId="LiveId" clId="{D22B7A53-274B-4B73-BF12-E1D24068453C}" dt="2020-09-18T19:07:02.843" v="11407" actId="22"/>
          <ac:picMkLst>
            <pc:docMk/>
            <pc:sldMk cId="347974623" sldId="276"/>
            <ac:picMk id="9" creationId="{A4CA872D-0963-4CB9-B21E-43D982EC80D2}"/>
          </ac:picMkLst>
        </pc:picChg>
        <pc:picChg chg="del">
          <ac:chgData name="Александр Питиримов" userId="642823b686ebaf7e" providerId="LiveId" clId="{D22B7A53-274B-4B73-BF12-E1D24068453C}" dt="2020-09-18T19:04:05.109" v="11381" actId="478"/>
          <ac:picMkLst>
            <pc:docMk/>
            <pc:sldMk cId="347974623" sldId="276"/>
            <ac:picMk id="11" creationId="{4A0B7CD3-2383-4D91-9D7B-D8053A651C82}"/>
          </ac:picMkLst>
        </pc:picChg>
      </pc:sldChg>
      <pc:sldChg chg="addSp delSp modSp add mod ord">
        <pc:chgData name="Александр Питиримов" userId="642823b686ebaf7e" providerId="LiveId" clId="{D22B7A53-274B-4B73-BF12-E1D24068453C}" dt="2020-09-21T19:26:52.786" v="17268" actId="20577"/>
        <pc:sldMkLst>
          <pc:docMk/>
          <pc:sldMk cId="9635959" sldId="277"/>
        </pc:sldMkLst>
        <pc:spChg chg="mod">
          <ac:chgData name="Александр Питиримов" userId="642823b686ebaf7e" providerId="LiveId" clId="{D22B7A53-274B-4B73-BF12-E1D24068453C}" dt="2020-09-18T22:35:54.222" v="12565" actId="14100"/>
          <ac:spMkLst>
            <pc:docMk/>
            <pc:sldMk cId="9635959" sldId="277"/>
            <ac:spMk id="3" creationId="{6532A435-998A-4326-832D-1F553B2A3FFE}"/>
          </ac:spMkLst>
        </pc:spChg>
        <pc:spChg chg="add del mod">
          <ac:chgData name="Александр Питиримов" userId="642823b686ebaf7e" providerId="LiveId" clId="{D22B7A53-274B-4B73-BF12-E1D24068453C}" dt="2020-09-18T22:43:24.294" v="12628"/>
          <ac:spMkLst>
            <pc:docMk/>
            <pc:sldMk cId="9635959" sldId="277"/>
            <ac:spMk id="11" creationId="{BA27FD59-9E71-4047-8795-8841414A20AD}"/>
          </ac:spMkLst>
        </pc:spChg>
        <pc:spChg chg="mod">
          <ac:chgData name="Александр Питиримов" userId="642823b686ebaf7e" providerId="LiveId" clId="{D22B7A53-274B-4B73-BF12-E1D24068453C}" dt="2020-09-18T22:55:47.422" v="13602" actId="20577"/>
          <ac:spMkLst>
            <pc:docMk/>
            <pc:sldMk cId="9635959" sldId="277"/>
            <ac:spMk id="12" creationId="{BA7CEF12-6244-4B10-AD02-2C22EDCF1FDD}"/>
          </ac:spMkLst>
        </pc:spChg>
        <pc:spChg chg="add mod">
          <ac:chgData name="Александр Питиримов" userId="642823b686ebaf7e" providerId="LiveId" clId="{D22B7A53-274B-4B73-BF12-E1D24068453C}" dt="2020-09-18T23:02:17.093" v="13739" actId="20577"/>
          <ac:spMkLst>
            <pc:docMk/>
            <pc:sldMk cId="9635959" sldId="277"/>
            <ac:spMk id="13" creationId="{E02D4D47-DAA6-420E-840C-6EE93FE3D516}"/>
          </ac:spMkLst>
        </pc:spChg>
        <pc:spChg chg="add mod">
          <ac:chgData name="Александр Питиримов" userId="642823b686ebaf7e" providerId="LiveId" clId="{D22B7A53-274B-4B73-BF12-E1D24068453C}" dt="2020-09-18T23:07:37.055" v="13830" actId="1076"/>
          <ac:spMkLst>
            <pc:docMk/>
            <pc:sldMk cId="9635959" sldId="277"/>
            <ac:spMk id="16" creationId="{ABB0A36D-C829-4888-B57B-41CC60540CB3}"/>
          </ac:spMkLst>
        </pc:spChg>
        <pc:spChg chg="add mod">
          <ac:chgData name="Александр Питиримов" userId="642823b686ebaf7e" providerId="LiveId" clId="{D22B7A53-274B-4B73-BF12-E1D24068453C}" dt="2020-09-21T19:26:44.250" v="17267" actId="20577"/>
          <ac:spMkLst>
            <pc:docMk/>
            <pc:sldMk cId="9635959" sldId="277"/>
            <ac:spMk id="17" creationId="{4082C2AB-AF78-43DC-9D87-C35B8C45D303}"/>
          </ac:spMkLst>
        </pc:spChg>
        <pc:spChg chg="del">
          <ac:chgData name="Александр Питиримов" userId="642823b686ebaf7e" providerId="LiveId" clId="{D22B7A53-274B-4B73-BF12-E1D24068453C}" dt="2020-09-18T23:38:29.317" v="14596" actId="478"/>
          <ac:spMkLst>
            <pc:docMk/>
            <pc:sldMk cId="9635959" sldId="277"/>
            <ac:spMk id="18" creationId="{CADE6613-CA15-4B47-B233-1391AF58E773}"/>
          </ac:spMkLst>
        </pc:spChg>
        <pc:spChg chg="add mod">
          <ac:chgData name="Александр Питиримов" userId="642823b686ebaf7e" providerId="LiveId" clId="{D22B7A53-274B-4B73-BF12-E1D24068453C}" dt="2020-09-18T23:14:52.991" v="14202" actId="1076"/>
          <ac:spMkLst>
            <pc:docMk/>
            <pc:sldMk cId="9635959" sldId="277"/>
            <ac:spMk id="19" creationId="{865075A8-A1A7-4DF9-8103-837BB3A48CC1}"/>
          </ac:spMkLst>
        </pc:spChg>
        <pc:spChg chg="add mod">
          <ac:chgData name="Александр Питиримов" userId="642823b686ebaf7e" providerId="LiveId" clId="{D22B7A53-274B-4B73-BF12-E1D24068453C}" dt="2020-09-21T19:26:52.786" v="17268" actId="20577"/>
          <ac:spMkLst>
            <pc:docMk/>
            <pc:sldMk cId="9635959" sldId="277"/>
            <ac:spMk id="20" creationId="{B27854D7-9131-4CBD-9FC5-803759A9A27F}"/>
          </ac:spMkLst>
        </pc:spChg>
        <pc:spChg chg="mod">
          <ac:chgData name="Александр Питиримов" userId="642823b686ebaf7e" providerId="LiveId" clId="{D22B7A53-274B-4B73-BF12-E1D24068453C}" dt="2020-09-18T22:59:21.433" v="13727" actId="20577"/>
          <ac:spMkLst>
            <pc:docMk/>
            <pc:sldMk cId="9635959" sldId="277"/>
            <ac:spMk id="67" creationId="{307D32B2-E4E3-4EC4-AB34-8B0C3C6C9358}"/>
          </ac:spMkLst>
        </pc:spChg>
        <pc:grpChg chg="del">
          <ac:chgData name="Александр Питиримов" userId="642823b686ebaf7e" providerId="LiveId" clId="{D22B7A53-274B-4B73-BF12-E1D24068453C}" dt="2020-09-18T22:41:35.568" v="12625" actId="478"/>
          <ac:grpSpMkLst>
            <pc:docMk/>
            <pc:sldMk cId="9635959" sldId="277"/>
            <ac:grpSpMk id="89" creationId="{D501895F-D490-4D5B-A651-8904DBB20A1B}"/>
          </ac:grpSpMkLst>
        </pc:grpChg>
        <pc:grpChg chg="del">
          <ac:chgData name="Александр Питиримов" userId="642823b686ebaf7e" providerId="LiveId" clId="{D22B7A53-274B-4B73-BF12-E1D24068453C}" dt="2020-09-18T22:41:35.568" v="12625" actId="478"/>
          <ac:grpSpMkLst>
            <pc:docMk/>
            <pc:sldMk cId="9635959" sldId="277"/>
            <ac:grpSpMk id="90" creationId="{4EC59CB0-9DAB-4C33-8800-10DCCEC591AA}"/>
          </ac:grpSpMkLst>
        </pc:grpChg>
        <pc:grpChg chg="del">
          <ac:chgData name="Александр Питиримов" userId="642823b686ebaf7e" providerId="LiveId" clId="{D22B7A53-274B-4B73-BF12-E1D24068453C}" dt="2020-09-18T22:41:35.568" v="12625" actId="478"/>
          <ac:grpSpMkLst>
            <pc:docMk/>
            <pc:sldMk cId="9635959" sldId="277"/>
            <ac:grpSpMk id="94" creationId="{78ACF2D1-FDCA-460A-9795-7215EB5DF3AE}"/>
          </ac:grpSpMkLst>
        </pc:grpChg>
        <pc:picChg chg="add del mod ord">
          <ac:chgData name="Александр Питиримов" userId="642823b686ebaf7e" providerId="LiveId" clId="{D22B7A53-274B-4B73-BF12-E1D24068453C}" dt="2020-09-18T22:40:04.056" v="12605" actId="478"/>
          <ac:picMkLst>
            <pc:docMk/>
            <pc:sldMk cId="9635959" sldId="277"/>
            <ac:picMk id="4" creationId="{807DE9C7-EC1D-44D2-999A-7F9C59EE4D3B}"/>
          </ac:picMkLst>
        </pc:picChg>
        <pc:picChg chg="del">
          <ac:chgData name="Александр Питиримов" userId="642823b686ebaf7e" providerId="LiveId" clId="{D22B7A53-274B-4B73-BF12-E1D24068453C}" dt="2020-09-18T22:35:36.184" v="12561" actId="478"/>
          <ac:picMkLst>
            <pc:docMk/>
            <pc:sldMk cId="9635959" sldId="277"/>
            <ac:picMk id="5" creationId="{B2B16635-19EA-4E90-9616-A0F42C5E7F4D}"/>
          </ac:picMkLst>
        </pc:picChg>
        <pc:picChg chg="add del mod ord">
          <ac:chgData name="Александр Питиримов" userId="642823b686ebaf7e" providerId="LiveId" clId="{D22B7A53-274B-4B73-BF12-E1D24068453C}" dt="2020-09-18T23:00:22.743" v="13729" actId="478"/>
          <ac:picMkLst>
            <pc:docMk/>
            <pc:sldMk cId="9635959" sldId="277"/>
            <ac:picMk id="9" creationId="{FBD269D1-7A2F-4C0E-8DAD-6112741BABA1}"/>
          </ac:picMkLst>
        </pc:picChg>
        <pc:picChg chg="add mod ord">
          <ac:chgData name="Александр Питиримов" userId="642823b686ebaf7e" providerId="LiveId" clId="{D22B7A53-274B-4B73-BF12-E1D24068453C}" dt="2020-09-18T23:00:49.059" v="13734" actId="1076"/>
          <ac:picMkLst>
            <pc:docMk/>
            <pc:sldMk cId="9635959" sldId="277"/>
            <ac:picMk id="15" creationId="{08A04CEC-F8E8-461D-99AF-1141790EB37D}"/>
          </ac:picMkLst>
        </pc:picChg>
      </pc:sldChg>
      <pc:sldChg chg="delSp modSp add mod">
        <pc:chgData name="Александр Питиримов" userId="642823b686ebaf7e" providerId="LiveId" clId="{D22B7A53-274B-4B73-BF12-E1D24068453C}" dt="2020-09-18T23:38:34.239" v="14597" actId="478"/>
        <pc:sldMkLst>
          <pc:docMk/>
          <pc:sldMk cId="955638844" sldId="278"/>
        </pc:sldMkLst>
        <pc:spChg chg="mod">
          <ac:chgData name="Александр Питиримов" userId="642823b686ebaf7e" providerId="LiveId" clId="{D22B7A53-274B-4B73-BF12-E1D24068453C}" dt="2020-09-18T23:18:55.618" v="14232" actId="207"/>
          <ac:spMkLst>
            <pc:docMk/>
            <pc:sldMk cId="955638844" sldId="278"/>
            <ac:spMk id="3" creationId="{6532A435-998A-4326-832D-1F553B2A3FFE}"/>
          </ac:spMkLst>
        </pc:spChg>
        <pc:spChg chg="mod">
          <ac:chgData name="Александр Питиримов" userId="642823b686ebaf7e" providerId="LiveId" clId="{D22B7A53-274B-4B73-BF12-E1D24068453C}" dt="2020-09-18T23:35:16.327" v="14591" actId="20577"/>
          <ac:spMkLst>
            <pc:docMk/>
            <pc:sldMk cId="955638844" sldId="278"/>
            <ac:spMk id="13" creationId="{E02D4D47-DAA6-420E-840C-6EE93FE3D516}"/>
          </ac:spMkLst>
        </pc:spChg>
        <pc:spChg chg="del">
          <ac:chgData name="Александр Питиримов" userId="642823b686ebaf7e" providerId="LiveId" clId="{D22B7A53-274B-4B73-BF12-E1D24068453C}" dt="2020-09-18T23:38:34.239" v="14597" actId="478"/>
          <ac:spMkLst>
            <pc:docMk/>
            <pc:sldMk cId="955638844" sldId="278"/>
            <ac:spMk id="18" creationId="{CADE6613-CA15-4B47-B233-1391AF58E773}"/>
          </ac:spMkLst>
        </pc:spChg>
        <pc:spChg chg="mod">
          <ac:chgData name="Александр Питиримов" userId="642823b686ebaf7e" providerId="LiveId" clId="{D22B7A53-274B-4B73-BF12-E1D24068453C}" dt="2020-09-18T22:59:25.566" v="13728" actId="20577"/>
          <ac:spMkLst>
            <pc:docMk/>
            <pc:sldMk cId="955638844" sldId="278"/>
            <ac:spMk id="67" creationId="{307D32B2-E4E3-4EC4-AB34-8B0C3C6C9358}"/>
          </ac:spMkLst>
        </pc:spChg>
        <pc:picChg chg="mod">
          <ac:chgData name="Александр Питиримов" userId="642823b686ebaf7e" providerId="LiveId" clId="{D22B7A53-274B-4B73-BF12-E1D24068453C}" dt="2020-09-18T22:55:09.321" v="13576" actId="14100"/>
          <ac:picMkLst>
            <pc:docMk/>
            <pc:sldMk cId="955638844" sldId="278"/>
            <ac:picMk id="9" creationId="{FBD269D1-7A2F-4C0E-8DAD-6112741BABA1}"/>
          </ac:picMkLst>
        </pc:picChg>
      </pc:sldChg>
      <pc:sldChg chg="addSp delSp modSp add mod">
        <pc:chgData name="Александр Питиримов" userId="642823b686ebaf7e" providerId="LiveId" clId="{D22B7A53-274B-4B73-BF12-E1D24068453C}" dt="2020-09-18T23:59:40.613" v="15083" actId="113"/>
        <pc:sldMkLst>
          <pc:docMk/>
          <pc:sldMk cId="1495632543" sldId="279"/>
        </pc:sldMkLst>
        <pc:spChg chg="add mod">
          <ac:chgData name="Александр Питиримов" userId="642823b686ebaf7e" providerId="LiveId" clId="{D22B7A53-274B-4B73-BF12-E1D24068453C}" dt="2020-09-18T23:56:34.388" v="15063" actId="122"/>
          <ac:spMkLst>
            <pc:docMk/>
            <pc:sldMk cId="1495632543" sldId="279"/>
            <ac:spMk id="2" creationId="{449E7F88-E90E-42FB-B6CD-93B5281E7B63}"/>
          </ac:spMkLst>
        </pc:spChg>
        <pc:spChg chg="mod">
          <ac:chgData name="Александр Питиримов" userId="642823b686ebaf7e" providerId="LiveId" clId="{D22B7A53-274B-4B73-BF12-E1D24068453C}" dt="2020-09-18T23:50:44.270" v="14772" actId="20577"/>
          <ac:spMkLst>
            <pc:docMk/>
            <pc:sldMk cId="1495632543" sldId="279"/>
            <ac:spMk id="7" creationId="{DFD53D53-6615-41A3-8D74-495D1D057319}"/>
          </ac:spMkLst>
        </pc:spChg>
        <pc:spChg chg="del">
          <ac:chgData name="Александр Питиримов" userId="642823b686ebaf7e" providerId="LiveId" clId="{D22B7A53-274B-4B73-BF12-E1D24068453C}" dt="2020-09-18T23:50:05.615" v="14696" actId="478"/>
          <ac:spMkLst>
            <pc:docMk/>
            <pc:sldMk cId="1495632543" sldId="279"/>
            <ac:spMk id="8" creationId="{20BDB040-AB62-4399-AC31-9ADA1BA521D9}"/>
          </ac:spMkLst>
        </pc:spChg>
        <pc:spChg chg="add del mod">
          <ac:chgData name="Александр Питиримов" userId="642823b686ebaf7e" providerId="LiveId" clId="{D22B7A53-274B-4B73-BF12-E1D24068453C}" dt="2020-09-18T23:51:37.831" v="14776" actId="478"/>
          <ac:spMkLst>
            <pc:docMk/>
            <pc:sldMk cId="1495632543" sldId="279"/>
            <ac:spMk id="11" creationId="{4FD96639-144D-4C8F-AA18-D3F6E95B1CBB}"/>
          </ac:spMkLst>
        </pc:spChg>
        <pc:spChg chg="add mod">
          <ac:chgData name="Александр Питиримов" userId="642823b686ebaf7e" providerId="LiveId" clId="{D22B7A53-274B-4B73-BF12-E1D24068453C}" dt="2020-09-18T23:59:40.613" v="15083" actId="113"/>
          <ac:spMkLst>
            <pc:docMk/>
            <pc:sldMk cId="1495632543" sldId="279"/>
            <ac:spMk id="16" creationId="{9F06A137-539B-4C8B-9673-8CFA2B6F7D81}"/>
          </ac:spMkLst>
        </pc:spChg>
        <pc:spChg chg="add mod">
          <ac:chgData name="Александр Питиримов" userId="642823b686ebaf7e" providerId="LiveId" clId="{D22B7A53-274B-4B73-BF12-E1D24068453C}" dt="2020-09-18T23:58:20.600" v="15077" actId="1076"/>
          <ac:spMkLst>
            <pc:docMk/>
            <pc:sldMk cId="1495632543" sldId="279"/>
            <ac:spMk id="17" creationId="{96F7D195-6E3D-4B5D-B903-958C32FD2444}"/>
          </ac:spMkLst>
        </pc:spChg>
        <pc:grpChg chg="del">
          <ac:chgData name="Александр Питиримов" userId="642823b686ebaf7e" providerId="LiveId" clId="{D22B7A53-274B-4B73-BF12-E1D24068453C}" dt="2020-09-18T23:50:05.615" v="14696" actId="478"/>
          <ac:grpSpMkLst>
            <pc:docMk/>
            <pc:sldMk cId="1495632543" sldId="279"/>
            <ac:grpSpMk id="30" creationId="{145BFEB4-A0A3-4C64-82ED-3F58A67C479E}"/>
          </ac:grpSpMkLst>
        </pc:grpChg>
        <pc:picChg chg="add mod">
          <ac:chgData name="Александр Питиримов" userId="642823b686ebaf7e" providerId="LiveId" clId="{D22B7A53-274B-4B73-BF12-E1D24068453C}" dt="2020-09-18T23:59:23.468" v="15082" actId="1076"/>
          <ac:picMkLst>
            <pc:docMk/>
            <pc:sldMk cId="1495632543" sldId="279"/>
            <ac:picMk id="9" creationId="{D507244B-ACA1-4C28-90AB-D8EB2FC492BE}"/>
          </ac:picMkLst>
        </pc:picChg>
        <pc:picChg chg="add del mod">
          <ac:chgData name="Александр Питиримов" userId="642823b686ebaf7e" providerId="LiveId" clId="{D22B7A53-274B-4B73-BF12-E1D24068453C}" dt="2020-09-18T23:53:14.542" v="14784" actId="478"/>
          <ac:picMkLst>
            <pc:docMk/>
            <pc:sldMk cId="1495632543" sldId="279"/>
            <ac:picMk id="13" creationId="{7E20865C-3D88-444D-AD67-561948B9E810}"/>
          </ac:picMkLst>
        </pc:picChg>
        <pc:picChg chg="add mod">
          <ac:chgData name="Александр Питиримов" userId="642823b686ebaf7e" providerId="LiveId" clId="{D22B7A53-274B-4B73-BF12-E1D24068453C}" dt="2020-09-18T23:58:09.914" v="15076" actId="1076"/>
          <ac:picMkLst>
            <pc:docMk/>
            <pc:sldMk cId="1495632543" sldId="279"/>
            <ac:picMk id="15" creationId="{204C7A88-9FAD-49AE-9E8E-813169CD4A8D}"/>
          </ac:picMkLst>
        </pc:picChg>
        <pc:picChg chg="add mod ord">
          <ac:chgData name="Александр Питиримов" userId="642823b686ebaf7e" providerId="LiveId" clId="{D22B7A53-274B-4B73-BF12-E1D24068453C}" dt="2020-09-18T23:58:20.600" v="15077" actId="1076"/>
          <ac:picMkLst>
            <pc:docMk/>
            <pc:sldMk cId="1495632543" sldId="279"/>
            <ac:picMk id="19" creationId="{B1679A73-8E3D-4A8D-8FA3-BE7DF1F1B9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3A86E-4867-4C52-8336-0DA53448D2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087115-BF0C-4A3D-8DBE-A6645DAA0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439BAE-E6B2-47E7-BD8D-67ECB82E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6813D6-C7F5-42EE-BE43-AEC59E82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A2E30-3AD8-43E8-911C-931F0A4EB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1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66916-868C-481B-B6C5-3C1FEA145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0D45F-F4FE-498C-BADB-3B75E21EA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D4DCE-588F-4922-8DC1-D0005E13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DCCEDA-2F33-4E99-8B80-2C8D9508F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3B9E78-5C0C-4F7B-B40D-32573BE2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3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841009-605F-49E6-AE5F-2121DA68FD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92CFD2-16B1-4F61-9679-7C565F06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E064F-2C0B-4875-A89A-3E4ADBDB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055446-AE1E-4766-913A-2ADB2B547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AA9099-5014-4BFC-9B19-80620DD6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FAEB3-E2F9-4C08-81ED-E8A6F10F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80B4C0-F82B-49BB-92D2-155AAE3FF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1B318-297A-4172-B815-98B70A2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0B6465-BAAE-4BF6-AA19-148E18AD6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477398-7CF4-46AA-B2B7-E59C3C91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56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705A2-422E-4468-A74D-6E5275032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264A60-47BE-4756-9371-F65C877CB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C44F7-22E3-4333-9D0A-200A8BC1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93FE0A-2224-49C1-8ECF-61CB6DF8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C874A0-B818-4B8F-9A6A-F819C1BDE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62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A362C-348A-4AEB-A1C4-DE39F1C24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407C9D-E429-433B-9978-7A6B4B19B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B6372C-870D-47D1-8CA4-6584F835F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90D835-1CA4-482D-9618-FC7AF631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A41294-1C13-4452-A4DE-FBED91008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17F6D-FFF5-43A8-A8F6-81BF26CC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0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4D6EF-CE3B-4DAC-AB47-B2C9D897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C7C1A-E423-477F-AAC4-649619311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7FA80D-CB2C-4491-9FD5-775858973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BBBEA4-93A4-4E7F-B9BA-2A6164BEE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119A42-948F-404B-AB89-B41CD5573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A11200-D6DA-41A6-BEC3-5AE7D27A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1532A6-AA57-45BC-BF3A-8B1E6A8EF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6E62803-F48E-4C5D-BF22-E7AD7E85C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5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D56CA-68A5-4EC5-A5CA-08098D51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05FA81-54A7-4B03-BBCC-9FDAB4E60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6C3547-2299-46E9-851C-06F3BC9AF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B45FDE-4B6D-43D2-9952-D5EABA3A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4A6FC1-BF23-4E5E-8C17-4520B1383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CDBC99-4EAE-4959-8FFC-A104D58D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8215EE-1312-4C11-8AE7-F076BD5A5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2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DF7EAF-A5D0-414A-8950-78A723685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0B9F7-EA78-4BEA-A513-BE2256EF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AA20DC-C190-4B98-817E-5AC3E9976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3BA8E-A665-4078-8447-3785A88D5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8CA7A6-F22B-4EFE-AAE4-BD4C78CF2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7F0E61-C610-484C-800E-79C5A1AC6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7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53B93-EC6F-4CD0-BB09-4F4BB83E5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F07F62-9F7C-4A21-AA48-8AB480BC1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1DDE82-C9EB-4123-BE0A-7F7C79259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055A21-DB5A-42BB-8710-38944519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D502B3-49C2-402E-9741-907BB879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A63B60-94C3-4DB2-8CCF-E2622508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2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2F2D4-1422-459A-925A-2F30CE72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107B07-7088-4B96-8AFE-10A5315AA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DA5C9-F181-4079-87F2-5EAFB129E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323DD-8E7A-4F33-9F8C-C549EB673000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2832B-0B73-4A13-B519-21CF8568D0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DA2F22-CDA9-4A3B-B718-58FC3EA65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D2C87-89DD-4826-83A3-D836B787C6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87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ngimg.com/download/3165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0B7CD3-2383-4D91-9D7B-D8053A651C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7" t="352" r="28617" b="-352"/>
          <a:stretch/>
        </p:blipFill>
        <p:spPr>
          <a:xfrm>
            <a:off x="0" y="1510015"/>
            <a:ext cx="4080259" cy="536685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C4DD04-EDFC-41D0-B4F5-FE5E4518BD4B}"/>
              </a:ext>
            </a:extLst>
          </p:cNvPr>
          <p:cNvSpPr/>
          <p:nvPr/>
        </p:nvSpPr>
        <p:spPr>
          <a:xfrm>
            <a:off x="0" y="0"/>
            <a:ext cx="12192000" cy="151001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1261BF-0E0C-4FA5-BBCF-49D2F2891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6" y="388295"/>
            <a:ext cx="2428875" cy="733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3732A4-4DD6-4FF4-9F23-95F084C5A59A}"/>
              </a:ext>
            </a:extLst>
          </p:cNvPr>
          <p:cNvSpPr txBox="1"/>
          <p:nvPr/>
        </p:nvSpPr>
        <p:spPr>
          <a:xfrm>
            <a:off x="4426385" y="293343"/>
            <a:ext cx="7435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Автономная некоммерческая организация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«Содействие развитию пассажирского транспорта общего пользования»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(АНО «За общественный транспорт»)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436F56-9CCA-444E-A1A5-920107066570}"/>
              </a:ext>
            </a:extLst>
          </p:cNvPr>
          <p:cNvSpPr txBox="1"/>
          <p:nvPr/>
        </p:nvSpPr>
        <p:spPr>
          <a:xfrm>
            <a:off x="4601465" y="2736502"/>
            <a:ext cx="708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04444"/>
                </a:solidFill>
              </a:rPr>
              <a:t>Обеспечение общественной безопасности</a:t>
            </a:r>
          </a:p>
          <a:p>
            <a:pPr algn="ctr"/>
            <a:r>
              <a:rPr lang="ru-RU" sz="2800" dirty="0">
                <a:solidFill>
                  <a:srgbClr val="204444"/>
                </a:solidFill>
              </a:rPr>
              <a:t>на городском наземном пассажирском транспорте общего пользования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22E97-B87F-41BA-A885-61390C615521}"/>
              </a:ext>
            </a:extLst>
          </p:cNvPr>
          <p:cNvSpPr txBox="1"/>
          <p:nvPr/>
        </p:nvSpPr>
        <p:spPr>
          <a:xfrm>
            <a:off x="4710522" y="4480810"/>
            <a:ext cx="686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ПИТИРИМОВ АЛЕКСАНДР ВЛАДИМИРОВИЧ</a:t>
            </a:r>
          </a:p>
          <a:p>
            <a:pPr algn="ctr"/>
            <a:r>
              <a:rPr lang="ru-RU" dirty="0"/>
              <a:t>Помощник депутата ГД ФС РФ Васильева А.Н.,</a:t>
            </a:r>
          </a:p>
          <a:p>
            <a:pPr algn="ctr"/>
            <a:r>
              <a:rPr lang="ru-RU" dirty="0"/>
              <a:t>Генеральный директор АНО «За общественный транспорт»</a:t>
            </a:r>
          </a:p>
          <a:p>
            <a:pPr algn="ctr"/>
            <a:r>
              <a:rPr lang="en-US" u="sng" dirty="0">
                <a:solidFill>
                  <a:srgbClr val="204444"/>
                </a:solidFill>
              </a:rPr>
              <a:t>zatransport.ru</a:t>
            </a:r>
            <a:endParaRPr lang="ru-RU" u="sng" dirty="0">
              <a:solidFill>
                <a:srgbClr val="20444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945D72-1302-46C4-8FBB-0BF79128FB56}"/>
              </a:ext>
            </a:extLst>
          </p:cNvPr>
          <p:cNvSpPr txBox="1"/>
          <p:nvPr/>
        </p:nvSpPr>
        <p:spPr>
          <a:xfrm>
            <a:off x="4568997" y="1803361"/>
            <a:ext cx="7150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IX Всероссийская Конференция «Транспортная безопасность</a:t>
            </a:r>
          </a:p>
          <a:p>
            <a:pPr algn="ctr"/>
            <a:r>
              <a:rPr lang="ru-RU" b="1" dirty="0"/>
              <a:t>и технологии противодействия терроризму»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3BC03-DF13-4970-AB91-79F4E27BE445}"/>
              </a:ext>
            </a:extLst>
          </p:cNvPr>
          <p:cNvSpPr txBox="1"/>
          <p:nvPr/>
        </p:nvSpPr>
        <p:spPr>
          <a:xfrm>
            <a:off x="4568997" y="6128050"/>
            <a:ext cx="7150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Ростов-на-Дону</a:t>
            </a:r>
            <a:br>
              <a:rPr lang="ru-RU" sz="1600" b="1" dirty="0"/>
            </a:br>
            <a:r>
              <a:rPr lang="ru-RU" sz="16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663195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60862EA-E6B8-4312-A240-67590375CA33}"/>
              </a:ext>
            </a:extLst>
          </p:cNvPr>
          <p:cNvSpPr/>
          <p:nvPr/>
        </p:nvSpPr>
        <p:spPr>
          <a:xfrm>
            <a:off x="3531764" y="1964224"/>
            <a:ext cx="8660235" cy="168498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635C607E-9AC5-4374-A8FF-D3486B906284}"/>
              </a:ext>
            </a:extLst>
          </p:cNvPr>
          <p:cNvSpPr/>
          <p:nvPr/>
        </p:nvSpPr>
        <p:spPr>
          <a:xfrm>
            <a:off x="0" y="3649210"/>
            <a:ext cx="3531765" cy="3208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E054E5-0672-4E31-B40A-94CECDCEBAF0}"/>
              </a:ext>
            </a:extLst>
          </p:cNvPr>
          <p:cNvSpPr txBox="1"/>
          <p:nvPr/>
        </p:nvSpPr>
        <p:spPr>
          <a:xfrm>
            <a:off x="571981" y="4290100"/>
            <a:ext cx="27480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6B5B"/>
                </a:solidFill>
              </a:rPr>
              <a:t>Пилотные регионы:</a:t>
            </a:r>
          </a:p>
          <a:p>
            <a:endParaRPr lang="ru-RU" b="1" dirty="0">
              <a:solidFill>
                <a:srgbClr val="204444"/>
              </a:solidFill>
            </a:endParaRPr>
          </a:p>
          <a:p>
            <a:r>
              <a:rPr lang="ru-RU" dirty="0"/>
              <a:t>Санкт-Петербург</a:t>
            </a:r>
          </a:p>
          <a:p>
            <a:r>
              <a:rPr lang="ru-RU" dirty="0"/>
              <a:t>Севастополь</a:t>
            </a:r>
          </a:p>
          <a:p>
            <a:r>
              <a:rPr lang="ru-RU" dirty="0"/>
              <a:t>Волгоградская область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4F9459-4A3E-4811-88CB-19BF87A7104C}"/>
              </a:ext>
            </a:extLst>
          </p:cNvPr>
          <p:cNvSpPr txBox="1"/>
          <p:nvPr/>
        </p:nvSpPr>
        <p:spPr>
          <a:xfrm>
            <a:off x="3715337" y="4290100"/>
            <a:ext cx="8113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6B5B"/>
                </a:solidFill>
              </a:rPr>
              <a:t>Участники тестирования (5 ПАТП):</a:t>
            </a:r>
          </a:p>
          <a:p>
            <a:endParaRPr lang="ru-RU" b="1" dirty="0"/>
          </a:p>
          <a:p>
            <a:r>
              <a:rPr lang="ru-RU" dirty="0"/>
              <a:t>СПб ГУП «Горэлектротранс», СПб ГУП «Пассажиравтотранс»</a:t>
            </a:r>
          </a:p>
          <a:p>
            <a:r>
              <a:rPr lang="ru-RU" dirty="0"/>
              <a:t>ГУП «</a:t>
            </a:r>
            <a:r>
              <a:rPr lang="ru-RU" dirty="0" err="1"/>
              <a:t>Севэлектроавтотранс</a:t>
            </a:r>
            <a:r>
              <a:rPr lang="ru-RU" dirty="0"/>
              <a:t>» им. </a:t>
            </a:r>
            <a:r>
              <a:rPr lang="ru-RU" dirty="0" err="1"/>
              <a:t>А.С.Круподерова</a:t>
            </a:r>
            <a:endParaRPr lang="ru-RU" dirty="0"/>
          </a:p>
          <a:p>
            <a:r>
              <a:rPr lang="ru-RU" dirty="0"/>
              <a:t>ГУП ВО «</a:t>
            </a:r>
            <a:r>
              <a:rPr lang="ru-RU" dirty="0" err="1"/>
              <a:t>Волгоградавтотранс</a:t>
            </a:r>
            <a:r>
              <a:rPr lang="ru-RU" dirty="0"/>
              <a:t>», МУП «</a:t>
            </a:r>
            <a:r>
              <a:rPr lang="ru-RU" dirty="0" err="1"/>
              <a:t>Метроэлектротранс</a:t>
            </a:r>
            <a:r>
              <a:rPr lang="ru-RU" dirty="0"/>
              <a:t>» Волгограда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1EE04C02-50D2-4106-AF8E-2C3EC9492770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0B747E4C-3F96-41ED-BBE7-558D57D4C6B1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46165AE-B806-4B91-84D2-B135ADD12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2CC2CB6-6ADD-40BB-BB0E-C8856A7B9F3E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ТЕСТИРОВАНИЕ СИСТЕМЫ В ПИЛОТНЫХ РЕГИОНАХ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41A0DF08-D800-4586-8031-29852DE90AAC}"/>
              </a:ext>
            </a:extLst>
          </p:cNvPr>
          <p:cNvGrpSpPr/>
          <p:nvPr/>
        </p:nvGrpSpPr>
        <p:grpSpPr>
          <a:xfrm>
            <a:off x="3715337" y="2050492"/>
            <a:ext cx="4761322" cy="1510761"/>
            <a:chOff x="2579883" y="1733055"/>
            <a:chExt cx="7231013" cy="2294390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1508C914-4F41-45EB-8E08-BC417653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883" y="1733055"/>
              <a:ext cx="2017045" cy="2294389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CB79084B-AEE7-429F-B27E-A5D15E094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7903" y="1733056"/>
              <a:ext cx="1896189" cy="2294389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438B2D9-3C88-48FE-9BA8-8991B87AB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5067" y="1733055"/>
              <a:ext cx="2215829" cy="2293729"/>
            </a:xfrm>
            <a:prstGeom prst="rect">
              <a:avLst/>
            </a:prstGeom>
          </p:spPr>
        </p:pic>
      </p:grp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879A752-308D-46A6-A61A-F1E7678C234D}"/>
              </a:ext>
            </a:extLst>
          </p:cNvPr>
          <p:cNvSpPr/>
          <p:nvPr/>
        </p:nvSpPr>
        <p:spPr>
          <a:xfrm>
            <a:off x="0" y="1964223"/>
            <a:ext cx="3531765" cy="1684987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0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9284BD-5880-4472-B428-2AF04EEA17CD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7AA56E-8F53-4C2E-9A7F-29718D064045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FDEEDB-963C-4FC6-A085-AAF26484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CA9001-CDE6-46AC-BE9E-EEBC88F1D0D3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КАК ЭТО РАБОТАЕТ?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0C162B-26E0-4EF1-862A-63DBCCEB5F5E}"/>
              </a:ext>
            </a:extLst>
          </p:cNvPr>
          <p:cNvSpPr/>
          <p:nvPr/>
        </p:nvSpPr>
        <p:spPr>
          <a:xfrm>
            <a:off x="341393" y="2832711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На маршруте возникает ситуация, грозящая перерасти в драку или иное правонарушение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C83F0-D9F3-4453-A350-FB070BC741C9}"/>
              </a:ext>
            </a:extLst>
          </p:cNvPr>
          <p:cNvSpPr/>
          <p:nvPr/>
        </p:nvSpPr>
        <p:spPr>
          <a:xfrm>
            <a:off x="4481883" y="2832710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Кондуктор или водитель, не вмешиваясь в конфликт, нажимают кнопку тревожной сигнализации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C99705-4EE3-4F35-BFEB-773ACD181691}"/>
              </a:ext>
            </a:extLst>
          </p:cNvPr>
          <p:cNvSpPr/>
          <p:nvPr/>
        </p:nvSpPr>
        <p:spPr>
          <a:xfrm>
            <a:off x="8622378" y="2832710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Сигнал в автоматическом режиме поступает на пульт дежурного офицера вневедомственной охраны Росгвардии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A403E59-F3F8-4CB0-8CD3-CDCC91CA51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0"/>
          <a:stretch/>
        </p:blipFill>
        <p:spPr>
          <a:xfrm>
            <a:off x="341393" y="1649315"/>
            <a:ext cx="3228225" cy="118339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9956BF7-1DBD-48D6-B908-FF91245D02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9" b="18701"/>
          <a:stretch/>
        </p:blipFill>
        <p:spPr>
          <a:xfrm>
            <a:off x="4481879" y="1649314"/>
            <a:ext cx="3228224" cy="118339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1537E10-EEFA-46F5-AA2E-12BF6E3830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011" r="1" b="34967"/>
          <a:stretch/>
        </p:blipFill>
        <p:spPr>
          <a:xfrm>
            <a:off x="8622383" y="1649312"/>
            <a:ext cx="3228224" cy="1183398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8B93E03-715D-414C-9B5E-29D393E0C34B}"/>
              </a:ext>
            </a:extLst>
          </p:cNvPr>
          <p:cNvSpPr/>
          <p:nvPr/>
        </p:nvSpPr>
        <p:spPr>
          <a:xfrm>
            <a:off x="341392" y="5492017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Дежурный офицер направляет </a:t>
            </a:r>
          </a:p>
          <a:p>
            <a:pPr lvl="0" algn="ctr"/>
            <a:r>
              <a:rPr lang="ru-RU" sz="1400" dirty="0"/>
              <a:t>к тревожному объекту вооруженную группу задержания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C58D1-7DCA-48DA-80B5-72A9B48EC995}"/>
              </a:ext>
            </a:extLst>
          </p:cNvPr>
          <p:cNvSpPr/>
          <p:nvPr/>
        </p:nvSpPr>
        <p:spPr>
          <a:xfrm>
            <a:off x="4481879" y="5492017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Прибытие группы задержания </a:t>
            </a:r>
          </a:p>
          <a:p>
            <a:pPr lvl="0" algn="ctr"/>
            <a:r>
              <a:rPr lang="ru-RU" sz="1400" dirty="0"/>
              <a:t>к транспортному средству не превышает в среднем 5 минут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FA4E22-3116-4748-8B94-5339AF356373}"/>
              </a:ext>
            </a:extLst>
          </p:cNvPr>
          <p:cNvSpPr/>
          <p:nvPr/>
        </p:nvSpPr>
        <p:spPr>
          <a:xfrm>
            <a:off x="8622378" y="5492017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Сотрудники Росгвардии в соответствии принимают меры к предотвращению правонарушения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492C817-9B9F-4346-8525-CF4A3E09448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31" b="14048"/>
          <a:stretch/>
        </p:blipFill>
        <p:spPr>
          <a:xfrm>
            <a:off x="4481879" y="4308620"/>
            <a:ext cx="3228224" cy="118339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6B72781-4868-470D-A1F4-D134B83E39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1" b="27249"/>
          <a:stretch/>
        </p:blipFill>
        <p:spPr>
          <a:xfrm>
            <a:off x="341396" y="4308620"/>
            <a:ext cx="3228217" cy="118339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0BB9A05-5AAD-4CBB-816E-499F8D581D7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8990"/>
          <a:stretch/>
        </p:blipFill>
        <p:spPr>
          <a:xfrm>
            <a:off x="8622361" y="4308620"/>
            <a:ext cx="3228229" cy="1183397"/>
          </a:xfrm>
          <a:prstGeom prst="rect">
            <a:avLst/>
          </a:prstGeom>
        </p:spPr>
      </p:pic>
      <p:sp>
        <p:nvSpPr>
          <p:cNvPr id="46" name="Овал 45">
            <a:extLst>
              <a:ext uri="{FF2B5EF4-FFF2-40B4-BE49-F238E27FC236}">
                <a16:creationId xmlns:a16="http://schemas.microsoft.com/office/drawing/2014/main" id="{8690FC1A-AE7B-41DD-911D-6DAF4F03D1B4}"/>
              </a:ext>
            </a:extLst>
          </p:cNvPr>
          <p:cNvSpPr/>
          <p:nvPr/>
        </p:nvSpPr>
        <p:spPr>
          <a:xfrm>
            <a:off x="1653347" y="2530560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F3983302-3569-4BEC-8BC2-54CC3BF0E021}"/>
              </a:ext>
            </a:extLst>
          </p:cNvPr>
          <p:cNvSpPr/>
          <p:nvPr/>
        </p:nvSpPr>
        <p:spPr>
          <a:xfrm>
            <a:off x="5793846" y="2526351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68A837A-3442-4549-81FC-62174978F664}"/>
              </a:ext>
            </a:extLst>
          </p:cNvPr>
          <p:cNvSpPr/>
          <p:nvPr/>
        </p:nvSpPr>
        <p:spPr>
          <a:xfrm>
            <a:off x="9934354" y="2526350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6CACBDC-553B-4FEB-8F6E-41347D383739}"/>
              </a:ext>
            </a:extLst>
          </p:cNvPr>
          <p:cNvSpPr/>
          <p:nvPr/>
        </p:nvSpPr>
        <p:spPr>
          <a:xfrm>
            <a:off x="1653346" y="5179749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0809ED4-F2CE-4728-8AD0-25132D287535}"/>
              </a:ext>
            </a:extLst>
          </p:cNvPr>
          <p:cNvSpPr/>
          <p:nvPr/>
        </p:nvSpPr>
        <p:spPr>
          <a:xfrm>
            <a:off x="5793846" y="5179748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58257BC-3CB1-4E92-B277-2FAE01DEF57D}"/>
              </a:ext>
            </a:extLst>
          </p:cNvPr>
          <p:cNvSpPr/>
          <p:nvPr/>
        </p:nvSpPr>
        <p:spPr>
          <a:xfrm>
            <a:off x="9934354" y="5179748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DF4B932A-6B4F-408D-BF2B-4695F846CC2A}"/>
              </a:ext>
            </a:extLst>
          </p:cNvPr>
          <p:cNvSpPr/>
          <p:nvPr/>
        </p:nvSpPr>
        <p:spPr>
          <a:xfrm>
            <a:off x="3722778" y="2526350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538CD564-0474-470E-8ACA-6FDEFD4776D6}"/>
              </a:ext>
            </a:extLst>
          </p:cNvPr>
          <p:cNvSpPr/>
          <p:nvPr/>
        </p:nvSpPr>
        <p:spPr>
          <a:xfrm>
            <a:off x="7871652" y="2526350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5843FF2F-3185-4F4F-AA41-9A26C852F71F}"/>
              </a:ext>
            </a:extLst>
          </p:cNvPr>
          <p:cNvSpPr/>
          <p:nvPr/>
        </p:nvSpPr>
        <p:spPr>
          <a:xfrm>
            <a:off x="3722778" y="5196701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16322099-6D7B-4E7D-B68B-13F4C6DA8FC4}"/>
              </a:ext>
            </a:extLst>
          </p:cNvPr>
          <p:cNvSpPr/>
          <p:nvPr/>
        </p:nvSpPr>
        <p:spPr>
          <a:xfrm>
            <a:off x="7871653" y="5191639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92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B16635-19EA-4E90-9616-A0F42C5E7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305"/>
            <a:ext cx="4147065" cy="276298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32A435-998A-4326-832D-1F553B2A3FFE}"/>
              </a:ext>
            </a:extLst>
          </p:cNvPr>
          <p:cNvSpPr/>
          <p:nvPr/>
        </p:nvSpPr>
        <p:spPr>
          <a:xfrm>
            <a:off x="0" y="4338288"/>
            <a:ext cx="4147065" cy="2519712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A90E2F-DCAD-42F2-A35D-11C4BAD67F1F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8C893-3D18-43AA-973E-E3E21B932FC8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4B404-8A59-4E57-BD5E-893A3D22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CEF12-6244-4B10-AD02-2C22EDCF1FDD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РЕЗУЛЬТАТЫ ТЕСТИРОВАНИЯ (СТАТИСТИКА)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7D32B2-E4E3-4EC4-AB34-8B0C3C6C9358}"/>
              </a:ext>
            </a:extLst>
          </p:cNvPr>
          <p:cNvSpPr txBox="1"/>
          <p:nvPr/>
        </p:nvSpPr>
        <p:spPr>
          <a:xfrm>
            <a:off x="113947" y="4661452"/>
            <a:ext cx="38216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СЕВАСТОПОЛЬ, 1 ноября 2019. /ТАСС/. </a:t>
            </a:r>
            <a:r>
              <a:rPr lang="ru-RU" sz="1600" dirty="0">
                <a:solidFill>
                  <a:schemeClr val="bg1"/>
                </a:solidFill>
              </a:rPr>
              <a:t>Сотрудники Росгвардии в Севастополе задержали первого нарушителя,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 котором водитель троллейбуса сообщил с помощью «тревожной кнопки», установленной в рамках эксперимента.</a:t>
            </a: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D501895F-D490-4D5B-A651-8904DBB20A1B}"/>
              </a:ext>
            </a:extLst>
          </p:cNvPr>
          <p:cNvGrpSpPr/>
          <p:nvPr/>
        </p:nvGrpSpPr>
        <p:grpSpPr>
          <a:xfrm>
            <a:off x="6452455" y="1824416"/>
            <a:ext cx="1090569" cy="1268745"/>
            <a:chOff x="4655890" y="1824416"/>
            <a:chExt cx="1090569" cy="1268745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2DA7DC1-A8E2-457A-AF2D-A6B45868BB0B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/>
                <a:t>3</a:t>
              </a:r>
            </a:p>
          </p:txBody>
        </p: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BF2D9816-AACF-46CF-A6BF-8C35DB466372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52CCB7-486B-447A-BA60-C9E7D19C0172}"/>
                </a:ext>
              </a:extLst>
            </p:cNvPr>
            <p:cNvSpPr txBox="1"/>
            <p:nvPr/>
          </p:nvSpPr>
          <p:spPr>
            <a:xfrm>
              <a:off x="4712931" y="2723829"/>
              <a:ext cx="976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Региона</a:t>
              </a:r>
            </a:p>
          </p:txBody>
        </p:sp>
      </p:grp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4EC59CB0-9DAB-4C33-8800-10DCCEC591AA}"/>
              </a:ext>
            </a:extLst>
          </p:cNvPr>
          <p:cNvGrpSpPr/>
          <p:nvPr/>
        </p:nvGrpSpPr>
        <p:grpSpPr>
          <a:xfrm>
            <a:off x="4514060" y="1824416"/>
            <a:ext cx="1090569" cy="1276717"/>
            <a:chOff x="4655890" y="1824416"/>
            <a:chExt cx="1090569" cy="127671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1843CCB-77EB-444F-ADB3-17F1A349A8AB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/>
                <a:t>3</a:t>
              </a:r>
            </a:p>
          </p:txBody>
        </p: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AE57FE64-0168-4CF5-B8A3-961BB14B9747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D72B33AD-DF70-45B7-8417-D48887E74114}"/>
                </a:ext>
              </a:extLst>
            </p:cNvPr>
            <p:cNvSpPr txBox="1"/>
            <p:nvPr/>
          </p:nvSpPr>
          <p:spPr>
            <a:xfrm>
              <a:off x="4731332" y="2731801"/>
              <a:ext cx="9396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Месяца</a:t>
              </a: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78ACF2D1-FDCA-460A-9795-7215EB5DF3AE}"/>
              </a:ext>
            </a:extLst>
          </p:cNvPr>
          <p:cNvGrpSpPr/>
          <p:nvPr/>
        </p:nvGrpSpPr>
        <p:grpSpPr>
          <a:xfrm>
            <a:off x="10329246" y="1790226"/>
            <a:ext cx="1564339" cy="1561688"/>
            <a:chOff x="4419005" y="1824416"/>
            <a:chExt cx="1564339" cy="1561688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4E468C7-F7ED-411A-A550-499A5E97C8D2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/>
                <a:t>365</a:t>
              </a:r>
            </a:p>
          </p:txBody>
        </p:sp>
        <p:cxnSp>
          <p:nvCxnSpPr>
            <p:cNvPr id="96" name="Прямая соединительная линия 95">
              <a:extLst>
                <a:ext uri="{FF2B5EF4-FFF2-40B4-BE49-F238E27FC236}">
                  <a16:creationId xmlns:a16="http://schemas.microsoft.com/office/drawing/2014/main" id="{CD6E4004-435B-4877-9FE6-62EB5EE9BCC2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8FCFD56-997D-48AC-8F67-9CC94D46F574}"/>
                </a:ext>
              </a:extLst>
            </p:cNvPr>
            <p:cNvSpPr txBox="1"/>
            <p:nvPr/>
          </p:nvSpPr>
          <p:spPr>
            <a:xfrm>
              <a:off x="4419005" y="2739773"/>
              <a:ext cx="15643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Транспортных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средств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2746FFD2-771F-4579-8D9E-21EC4F540E9F}"/>
              </a:ext>
            </a:extLst>
          </p:cNvPr>
          <p:cNvGrpSpPr/>
          <p:nvPr/>
        </p:nvGrpSpPr>
        <p:grpSpPr>
          <a:xfrm>
            <a:off x="4420399" y="3433094"/>
            <a:ext cx="1283300" cy="1553716"/>
            <a:chOff x="4559527" y="1824416"/>
            <a:chExt cx="1283300" cy="1553716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24E8274-EFC8-46EE-AB9C-CD8935E245EC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2B6B5B"/>
                  </a:solidFill>
                </a:rPr>
                <a:t>283</a:t>
              </a:r>
            </a:p>
          </p:txBody>
        </p:sp>
        <p:cxnSp>
          <p:nvCxnSpPr>
            <p:cNvPr id="100" name="Прямая соединительная линия 99">
              <a:extLst>
                <a:ext uri="{FF2B5EF4-FFF2-40B4-BE49-F238E27FC236}">
                  <a16:creationId xmlns:a16="http://schemas.microsoft.com/office/drawing/2014/main" id="{58C23F63-AB69-417B-8CF9-0BEDE784E9D5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2830F1F-C02C-49B9-A16E-7932B0F0A671}"/>
                </a:ext>
              </a:extLst>
            </p:cNvPr>
            <p:cNvSpPr txBox="1"/>
            <p:nvPr/>
          </p:nvSpPr>
          <p:spPr>
            <a:xfrm>
              <a:off x="4559527" y="2731801"/>
              <a:ext cx="1283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Тревожных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сигнала</a:t>
              </a:r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26EA3045-D0A4-465D-BF15-EE99FC683E4E}"/>
              </a:ext>
            </a:extLst>
          </p:cNvPr>
          <p:cNvGrpSpPr/>
          <p:nvPr/>
        </p:nvGrpSpPr>
        <p:grpSpPr>
          <a:xfrm>
            <a:off x="6452455" y="3426668"/>
            <a:ext cx="1090569" cy="1555618"/>
            <a:chOff x="4655890" y="1824416"/>
            <a:chExt cx="1090569" cy="155561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0B650E6-50D1-4A9B-A245-D81C7780ECAA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2B6B5B"/>
                  </a:solidFill>
                </a:rPr>
                <a:t>40</a:t>
              </a:r>
            </a:p>
          </p:txBody>
        </p:sp>
        <p:cxnSp>
          <p:nvCxnSpPr>
            <p:cNvPr id="104" name="Прямая соединительная линия 103">
              <a:extLst>
                <a:ext uri="{FF2B5EF4-FFF2-40B4-BE49-F238E27FC236}">
                  <a16:creationId xmlns:a16="http://schemas.microsoft.com/office/drawing/2014/main" id="{17FA487D-9EB8-4D2F-98FF-5128755D2B47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F212342-89C4-4319-9234-5C781556521A}"/>
                </a:ext>
              </a:extLst>
            </p:cNvPr>
            <p:cNvSpPr txBox="1"/>
            <p:nvPr/>
          </p:nvSpPr>
          <p:spPr>
            <a:xfrm>
              <a:off x="4691737" y="2733703"/>
              <a:ext cx="10188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Боевых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выездов</a:t>
              </a:r>
            </a:p>
          </p:txBody>
        </p: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0F0D7E8C-B798-46C9-A53E-0263F606F90E}"/>
              </a:ext>
            </a:extLst>
          </p:cNvPr>
          <p:cNvGrpSpPr/>
          <p:nvPr/>
        </p:nvGrpSpPr>
        <p:grpSpPr>
          <a:xfrm>
            <a:off x="7921849" y="3433950"/>
            <a:ext cx="2028569" cy="1555618"/>
            <a:chOff x="4192496" y="1824416"/>
            <a:chExt cx="2028569" cy="155561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8A69B5E-33D1-40B7-AF11-52B1EE674443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2B6B5B"/>
                  </a:solidFill>
                </a:rPr>
                <a:t>13</a:t>
              </a:r>
            </a:p>
          </p:txBody>
        </p:sp>
        <p:cxnSp>
          <p:nvCxnSpPr>
            <p:cNvPr id="108" name="Прямая соединительная линия 107">
              <a:extLst>
                <a:ext uri="{FF2B5EF4-FFF2-40B4-BE49-F238E27FC236}">
                  <a16:creationId xmlns:a16="http://schemas.microsoft.com/office/drawing/2014/main" id="{5C780E20-4DF7-4F4B-95AE-BE084D315437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90FF877-B1A4-41E8-A9C2-6C5F6E0F1826}"/>
                </a:ext>
              </a:extLst>
            </p:cNvPr>
            <p:cNvSpPr txBox="1"/>
            <p:nvPr/>
          </p:nvSpPr>
          <p:spPr>
            <a:xfrm>
              <a:off x="4192496" y="2733703"/>
              <a:ext cx="20285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Предотвращенных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правонарушений</a:t>
              </a:r>
            </a:p>
          </p:txBody>
        </p:sp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71DA764B-5943-49A3-BAB7-00B017C0B648}"/>
              </a:ext>
            </a:extLst>
          </p:cNvPr>
          <p:cNvGrpSpPr/>
          <p:nvPr/>
        </p:nvGrpSpPr>
        <p:grpSpPr>
          <a:xfrm>
            <a:off x="10072284" y="3431644"/>
            <a:ext cx="2078261" cy="1555618"/>
            <a:chOff x="4167652" y="1824416"/>
            <a:chExt cx="2078261" cy="1555618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DDAEAA5-F9ED-4859-9B29-B3C553290BA2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rgbClr val="2B6B5B"/>
                  </a:solidFill>
                </a:rPr>
                <a:t>10</a:t>
              </a:r>
            </a:p>
          </p:txBody>
        </p:sp>
        <p:cxnSp>
          <p:nvCxnSpPr>
            <p:cNvPr id="112" name="Прямая соединительная линия 111">
              <a:extLst>
                <a:ext uri="{FF2B5EF4-FFF2-40B4-BE49-F238E27FC236}">
                  <a16:creationId xmlns:a16="http://schemas.microsoft.com/office/drawing/2014/main" id="{31A12C10-3383-483B-884E-ADAC0488358E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D997C97-1FD6-4EB9-A570-AB4BCEDE8DAD}"/>
                </a:ext>
              </a:extLst>
            </p:cNvPr>
            <p:cNvSpPr txBox="1"/>
            <p:nvPr/>
          </p:nvSpPr>
          <p:spPr>
            <a:xfrm>
              <a:off x="4167652" y="2733703"/>
              <a:ext cx="2078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Задержанных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правонарушителей</a:t>
              </a:r>
            </a:p>
          </p:txBody>
        </p:sp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28E91040-19EB-4783-9AA7-0C2CD6923D60}"/>
              </a:ext>
            </a:extLst>
          </p:cNvPr>
          <p:cNvGrpSpPr/>
          <p:nvPr/>
        </p:nvGrpSpPr>
        <p:grpSpPr>
          <a:xfrm>
            <a:off x="4391788" y="5127694"/>
            <a:ext cx="1335109" cy="1555618"/>
            <a:chOff x="4539228" y="1824416"/>
            <a:chExt cx="1335109" cy="155561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14A4F47-972F-4169-9640-E75C7B47A462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</a:rPr>
                <a:t>60</a:t>
              </a:r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50187A71-7B86-427F-82E9-66E1F310169A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B0ECF63-9D53-4EC9-930A-98E6F0D81FF3}"/>
                </a:ext>
              </a:extLst>
            </p:cNvPr>
            <p:cNvSpPr txBox="1"/>
            <p:nvPr/>
          </p:nvSpPr>
          <p:spPr>
            <a:xfrm>
              <a:off x="4539228" y="2733703"/>
              <a:ext cx="13351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Сообщений</a:t>
              </a:r>
            </a:p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СМИ</a:t>
              </a: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78E6D895-29D5-4E5D-A334-95B3DAE3602B}"/>
              </a:ext>
            </a:extLst>
          </p:cNvPr>
          <p:cNvGrpSpPr/>
          <p:nvPr/>
        </p:nvGrpSpPr>
        <p:grpSpPr>
          <a:xfrm>
            <a:off x="6179627" y="5127337"/>
            <a:ext cx="1636217" cy="1555618"/>
            <a:chOff x="4388678" y="1824416"/>
            <a:chExt cx="1636217" cy="1555618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9C89B10C-5CD0-4AB5-ACB0-12F6B9D39221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cxnSp>
          <p:nvCxnSpPr>
            <p:cNvPr id="120" name="Прямая соединительная линия 119">
              <a:extLst>
                <a:ext uri="{FF2B5EF4-FFF2-40B4-BE49-F238E27FC236}">
                  <a16:creationId xmlns:a16="http://schemas.microsoft.com/office/drawing/2014/main" id="{A7682412-BCF9-430B-A097-4207A3AF124E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FE84C3C-DF59-4E3A-9B25-8318921E4F14}"/>
                </a:ext>
              </a:extLst>
            </p:cNvPr>
            <p:cNvSpPr txBox="1"/>
            <p:nvPr/>
          </p:nvSpPr>
          <p:spPr>
            <a:xfrm>
              <a:off x="4388678" y="2733703"/>
              <a:ext cx="16362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Новостных</a:t>
              </a:r>
              <a:br>
                <a:rPr lang="ru-RU" dirty="0">
                  <a:solidFill>
                    <a:schemeClr val="bg1">
                      <a:lumMod val="50000"/>
                    </a:schemeClr>
                  </a:solidFill>
                </a:rPr>
              </a:br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видеосюжетов</a:t>
              </a:r>
            </a:p>
          </p:txBody>
        </p:sp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AB4F065A-695A-4E84-87B5-B803629E3499}"/>
              </a:ext>
            </a:extLst>
          </p:cNvPr>
          <p:cNvGrpSpPr/>
          <p:nvPr/>
        </p:nvGrpSpPr>
        <p:grpSpPr>
          <a:xfrm>
            <a:off x="8236111" y="5134715"/>
            <a:ext cx="1393331" cy="1278619"/>
            <a:chOff x="4510118" y="1824416"/>
            <a:chExt cx="1393331" cy="1278619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5A4EDB4-B5E4-4A2C-9DFD-A76C15C1FD12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0D2EEF08-2DB6-4D85-B674-13F3A57EA4B7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943EAFF6-D621-423E-A79C-F97232FB28FF}"/>
                </a:ext>
              </a:extLst>
            </p:cNvPr>
            <p:cNvSpPr txBox="1"/>
            <p:nvPr/>
          </p:nvSpPr>
          <p:spPr>
            <a:xfrm>
              <a:off x="4510118" y="2733703"/>
              <a:ext cx="1393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Радиоэфира</a:t>
              </a:r>
            </a:p>
          </p:txBody>
        </p:sp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EF9BB339-965C-4732-8D06-78877A88A72D}"/>
              </a:ext>
            </a:extLst>
          </p:cNvPr>
          <p:cNvGrpSpPr/>
          <p:nvPr/>
        </p:nvGrpSpPr>
        <p:grpSpPr>
          <a:xfrm>
            <a:off x="8390850" y="1824416"/>
            <a:ext cx="1090569" cy="1268745"/>
            <a:chOff x="4655890" y="1824416"/>
            <a:chExt cx="1090569" cy="126874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0C5A883-D8D9-4194-B774-4CFFE513E254}"/>
                </a:ext>
              </a:extLst>
            </p:cNvPr>
            <p:cNvSpPr txBox="1"/>
            <p:nvPr/>
          </p:nvSpPr>
          <p:spPr>
            <a:xfrm>
              <a:off x="4655890" y="1824416"/>
              <a:ext cx="1090569" cy="64633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/>
                <a:t>5</a:t>
              </a:r>
            </a:p>
          </p:txBody>
        </p:sp>
        <p:cxnSp>
          <p:nvCxnSpPr>
            <p:cNvPr id="128" name="Прямая соединительная линия 127">
              <a:extLst>
                <a:ext uri="{FF2B5EF4-FFF2-40B4-BE49-F238E27FC236}">
                  <a16:creationId xmlns:a16="http://schemas.microsoft.com/office/drawing/2014/main" id="{48322F0E-EB4C-4DC7-B250-D8A648561944}"/>
                </a:ext>
              </a:extLst>
            </p:cNvPr>
            <p:cNvCxnSpPr>
              <a:cxnSpLocks/>
            </p:cNvCxnSpPr>
            <p:nvPr/>
          </p:nvCxnSpPr>
          <p:spPr>
            <a:xfrm>
              <a:off x="4655890" y="2668186"/>
              <a:ext cx="1090569" cy="0"/>
            </a:xfrm>
            <a:prstGeom prst="line">
              <a:avLst/>
            </a:prstGeom>
            <a:ln w="38100">
              <a:solidFill>
                <a:srgbClr val="D8D9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1B2C6A82-D892-4BE3-A740-BEEB47107281}"/>
                </a:ext>
              </a:extLst>
            </p:cNvPr>
            <p:cNvSpPr txBox="1"/>
            <p:nvPr/>
          </p:nvSpPr>
          <p:spPr>
            <a:xfrm>
              <a:off x="4849154" y="2723829"/>
              <a:ext cx="704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>
                      <a:lumMod val="50000"/>
                    </a:schemeClr>
                  </a:solidFill>
                </a:rPr>
                <a:t>ПАТП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919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D269D1-7A2F-4C0E-8DAD-6112741BA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29" y="1576136"/>
            <a:ext cx="4170872" cy="277884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32A435-998A-4326-832D-1F553B2A3FFE}"/>
              </a:ext>
            </a:extLst>
          </p:cNvPr>
          <p:cNvSpPr/>
          <p:nvPr/>
        </p:nvSpPr>
        <p:spPr>
          <a:xfrm>
            <a:off x="8021128" y="4338288"/>
            <a:ext cx="4170872" cy="2519712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A90E2F-DCAD-42F2-A35D-11C4BAD67F1F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8C893-3D18-43AA-973E-E3E21B932FC8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4B404-8A59-4E57-BD5E-893A3D22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CEF12-6244-4B10-AD02-2C22EDCF1FDD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РЕЗУЛЬТАТЫ ТЕСТИРОВАНИЯ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7D32B2-E4E3-4EC4-AB34-8B0C3C6C9358}"/>
              </a:ext>
            </a:extLst>
          </p:cNvPr>
          <p:cNvSpPr txBox="1"/>
          <p:nvPr/>
        </p:nvSpPr>
        <p:spPr>
          <a:xfrm>
            <a:off x="8244334" y="4571330"/>
            <a:ext cx="3947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СПб, 20 июля 2020. РОССИЙСКАЯ ГАЗЕТА.</a:t>
            </a:r>
          </a:p>
          <a:p>
            <a:r>
              <a:rPr lang="ru-RU" sz="1600" dirty="0">
                <a:solidFill>
                  <a:schemeClr val="bg1"/>
                </a:solidFill>
              </a:rPr>
              <a:t>Горэлектротранс</a:t>
            </a:r>
            <a:r>
              <a:rPr lang="ru-RU" sz="1600" b="1" dirty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обратился за помощью к вневедомственной охране Росгвардии. </a:t>
            </a:r>
          </a:p>
          <a:p>
            <a:r>
              <a:rPr lang="ru-RU" sz="1600" dirty="0">
                <a:solidFill>
                  <a:schemeClr val="bg1"/>
                </a:solidFill>
              </a:rPr>
              <a:t>В случае ЧП водитель или кондуктор сможет оперативно вызвать вневедомственную охрану. Патрульный наряд прибудет к месту нахождения трамвая и пресечет правонарушение.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D4D47-DAA6-420E-840C-6EE93FE3D516}"/>
              </a:ext>
            </a:extLst>
          </p:cNvPr>
          <p:cNvSpPr txBox="1"/>
          <p:nvPr/>
        </p:nvSpPr>
        <p:spPr>
          <a:xfrm>
            <a:off x="223852" y="1718878"/>
            <a:ext cx="73403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6B5B"/>
                </a:solidFill>
              </a:rPr>
              <a:t>Тестирование системы централизованной охраны транспортных средств ОПТ признано успешным во всех пилотных субъектах РФ</a:t>
            </a:r>
          </a:p>
          <a:p>
            <a:endParaRPr lang="ru-RU" b="1" dirty="0"/>
          </a:p>
          <a:p>
            <a:r>
              <a:rPr lang="ru-RU" b="1" dirty="0"/>
              <a:t>ГУП «</a:t>
            </a:r>
            <a:r>
              <a:rPr lang="ru-RU" b="1" dirty="0" err="1"/>
              <a:t>Севэлектроавтотранс</a:t>
            </a:r>
            <a:r>
              <a:rPr lang="ru-RU" b="1" dirty="0"/>
              <a:t>» им. </a:t>
            </a:r>
            <a:r>
              <a:rPr lang="ru-RU" b="1" dirty="0" err="1"/>
              <a:t>А.С.Круподерова</a:t>
            </a:r>
            <a:r>
              <a:rPr lang="ru-RU" b="1" dirty="0"/>
              <a:t> </a:t>
            </a:r>
            <a:r>
              <a:rPr lang="ru-RU" dirty="0"/>
              <a:t>заключен постоянно действующий договор с территориальным подразделением Росгвардии на охрану городских троллейбусов и автобусов</a:t>
            </a:r>
          </a:p>
          <a:p>
            <a:endParaRPr lang="ru-RU" dirty="0"/>
          </a:p>
          <a:p>
            <a:r>
              <a:rPr lang="ru-RU" b="1" dirty="0"/>
              <a:t>Автобусы и троллейбусы Волгограда </a:t>
            </a:r>
            <a:r>
              <a:rPr lang="ru-RU" dirty="0"/>
              <a:t>по итогам тестирования продолжают оставаться под охраной Росгвардии</a:t>
            </a:r>
          </a:p>
          <a:p>
            <a:endParaRPr lang="ru-RU" dirty="0"/>
          </a:p>
          <a:p>
            <a:r>
              <a:rPr lang="ru-RU" b="1" dirty="0"/>
              <a:t>СПБ ГУП «Горэлектротранс»</a:t>
            </a:r>
            <a:r>
              <a:rPr lang="ru-RU" dirty="0"/>
              <a:t> заключил договор с Управлением вневедомственной охраны по СПб и ЛО на охрану всего подвижного состава – 1300 троллейбусов и трамваев</a:t>
            </a:r>
          </a:p>
          <a:p>
            <a:endParaRPr lang="ru-RU" dirty="0"/>
          </a:p>
          <a:p>
            <a:r>
              <a:rPr lang="ru-RU" b="1" dirty="0"/>
              <a:t>Комитет по транспорту Санкт-Петербурга</a:t>
            </a:r>
            <a:r>
              <a:rPr lang="ru-RU" dirty="0"/>
              <a:t> рассматривает возможность выдвижения соответствующего требования к перевозчикам в рамках конкурсов на городские маршруты</a:t>
            </a:r>
          </a:p>
        </p:txBody>
      </p:sp>
    </p:spTree>
    <p:extLst>
      <p:ext uri="{BB962C8B-B14F-4D97-AF65-F5344CB8AC3E}">
        <p14:creationId xmlns:p14="http://schemas.microsoft.com/office/powerpoint/2010/main" val="955638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A04CEC-F8E8-461D-99AF-1141790EB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0479"/>
            <a:ext cx="4170871" cy="27788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532A435-998A-4326-832D-1F553B2A3FFE}"/>
              </a:ext>
            </a:extLst>
          </p:cNvPr>
          <p:cNvSpPr/>
          <p:nvPr/>
        </p:nvSpPr>
        <p:spPr>
          <a:xfrm>
            <a:off x="0" y="4338288"/>
            <a:ext cx="4170872" cy="2519712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A90E2F-DCAD-42F2-A35D-11C4BAD67F1F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8C893-3D18-43AA-973E-E3E21B932FC8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4B404-8A59-4E57-BD5E-893A3D22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CEF12-6244-4B10-AD02-2C22EDCF1FDD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РЕЗУЛЬТАТЫ ТЕСТИРОВАНИЯ (ТЕХНИКА И ТЕХНОЛОГИИ) 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07D32B2-E4E3-4EC4-AB34-8B0C3C6C9358}"/>
              </a:ext>
            </a:extLst>
          </p:cNvPr>
          <p:cNvSpPr txBox="1"/>
          <p:nvPr/>
        </p:nvSpPr>
        <p:spPr>
          <a:xfrm>
            <a:off x="111603" y="4567092"/>
            <a:ext cx="3947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ВОЛГОГРАД, 12 марта 2020. РОССИЯ-1.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Сотрудники Росгвардии рассказали съемочной группе телеканала «Россия-1» о результатах реализации пилотного проекта по подключению волгоградских автобусов, трамваев и троллейбусов к системе централизованного наблюдения вневедомственной охраны.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D4D47-DAA6-420E-840C-6EE93FE3D516}"/>
              </a:ext>
            </a:extLst>
          </p:cNvPr>
          <p:cNvSpPr txBox="1"/>
          <p:nvPr/>
        </p:nvSpPr>
        <p:spPr>
          <a:xfrm>
            <a:off x="4511252" y="1677911"/>
            <a:ext cx="734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B6B5B"/>
                </a:solidFill>
              </a:rPr>
              <a:t>Техническая совместимость региональных мониторинговых систем</a:t>
            </a:r>
            <a:br>
              <a:rPr lang="ru-RU" b="1" dirty="0">
                <a:solidFill>
                  <a:srgbClr val="2B6B5B"/>
                </a:solidFill>
              </a:rPr>
            </a:br>
            <a:r>
              <a:rPr lang="ru-RU" b="1" dirty="0">
                <a:solidFill>
                  <a:srgbClr val="2B6B5B"/>
                </a:solidFill>
              </a:rPr>
              <a:t>с системой централизованной охраны автомобильного транспорта обеспечена во всех регионах проведения тестирования.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0A36D-C829-4888-B57B-41CC60540CB3}"/>
              </a:ext>
            </a:extLst>
          </p:cNvPr>
          <p:cNvSpPr txBox="1"/>
          <p:nvPr/>
        </p:nvSpPr>
        <p:spPr>
          <a:xfrm>
            <a:off x="4511252" y="2830454"/>
            <a:ext cx="722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ТРУДНОСТИ ИНТЕГРАЦИИ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82C2AB-AF78-43DC-9D87-C35B8C45D303}"/>
              </a:ext>
            </a:extLst>
          </p:cNvPr>
          <p:cNvSpPr txBox="1"/>
          <p:nvPr/>
        </p:nvSpPr>
        <p:spPr>
          <a:xfrm>
            <a:off x="4511247" y="3295604"/>
            <a:ext cx="7229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ВОЛГОГРАД: некорректная обработка серверным программным обеспечением сигнала тревожных кнопок (проблема решена).</a:t>
            </a:r>
          </a:p>
          <a:p>
            <a:endParaRPr lang="ru-RU" dirty="0"/>
          </a:p>
          <a:p>
            <a:r>
              <a:rPr lang="ru-RU" dirty="0"/>
              <a:t>САНКТ-ПЕТЕРБУРГ: длительное время прохождения тревожного сигнала по маршрутам межсерверного обмена в КИСУ ГППТ (проблема полностью решена в СПб ГУП «Горэлектротранс»).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5075A8-A1A7-4DF9-8103-837BB3A48CC1}"/>
              </a:ext>
            </a:extLst>
          </p:cNvPr>
          <p:cNvSpPr txBox="1"/>
          <p:nvPr/>
        </p:nvSpPr>
        <p:spPr>
          <a:xfrm>
            <a:off x="4511247" y="5406066"/>
            <a:ext cx="7229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ВЫЯВЛЕННЫЕ ПРИЧИНЫ: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7854D7-9131-4CBD-9FC5-803759A9A27F}"/>
              </a:ext>
            </a:extLst>
          </p:cNvPr>
          <p:cNvSpPr txBox="1"/>
          <p:nvPr/>
        </p:nvSpPr>
        <p:spPr>
          <a:xfrm>
            <a:off x="4511247" y="5871216"/>
            <a:ext cx="722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Устаревшее, изношенное, нерегулярно обслуживаемое навигационное оборудование, устаревшие программно-аппаратные комплексы. </a:t>
            </a:r>
          </a:p>
        </p:txBody>
      </p:sp>
    </p:spTree>
    <p:extLst>
      <p:ext uri="{BB962C8B-B14F-4D97-AF65-F5344CB8AC3E}">
        <p14:creationId xmlns:p14="http://schemas.microsoft.com/office/powerpoint/2010/main" val="963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ECCFFF2-6187-4264-9193-23775559A30B}"/>
              </a:ext>
            </a:extLst>
          </p:cNvPr>
          <p:cNvSpPr/>
          <p:nvPr/>
        </p:nvSpPr>
        <p:spPr>
          <a:xfrm>
            <a:off x="0" y="2334719"/>
            <a:ext cx="8052572" cy="2000034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A90E2F-DCAD-42F2-A35D-11C4BAD67F1F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8C893-3D18-43AA-973E-E3E21B932FC8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4B404-8A59-4E57-BD5E-893A3D227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CEF12-6244-4B10-AD02-2C22EDCF1FDD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ИНТЕГРАЦИЯ С ГАИС «ЭРА-ГЛОНАСС»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E95D5-438E-4421-9837-B8CA86B4D460}"/>
              </a:ext>
            </a:extLst>
          </p:cNvPr>
          <p:cNvSpPr/>
          <p:nvPr/>
        </p:nvSpPr>
        <p:spPr>
          <a:xfrm>
            <a:off x="8044935" y="4338288"/>
            <a:ext cx="4147065" cy="2519712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92C8C3-79C4-4D39-9254-046CFBD50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935" y="1574857"/>
            <a:ext cx="4147065" cy="2764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1AAEC03-731C-43F3-BB79-52A0A7F22F75}"/>
              </a:ext>
            </a:extLst>
          </p:cNvPr>
          <p:cNvSpPr txBox="1"/>
          <p:nvPr/>
        </p:nvSpPr>
        <p:spPr>
          <a:xfrm>
            <a:off x="8144634" y="4558282"/>
            <a:ext cx="39476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МОСКВА, 19 августа 2020. РИА Новости. </a:t>
            </a:r>
            <a:r>
              <a:rPr lang="ru-RU" sz="1600" dirty="0">
                <a:solidFill>
                  <a:schemeClr val="bg1"/>
                </a:solidFill>
              </a:rPr>
              <a:t>Оператор системы «ЭРА-ГЛОНАСС» и Росгвардия прорабатывают возможность вызова водителями общественного транспорта наряда Росгвардии в случае правонарушений в салоне нажатием кнопки SOS, рассказали РИА Новости в пресс-службе АО «ГЛОНАСС».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DC4FC1-7876-4570-90FD-D4F5F6FA6E3D}"/>
              </a:ext>
            </a:extLst>
          </p:cNvPr>
          <p:cNvSpPr txBox="1"/>
          <p:nvPr/>
        </p:nvSpPr>
        <p:spPr>
          <a:xfrm>
            <a:off x="264198" y="1770151"/>
            <a:ext cx="7516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B6B5B"/>
                </a:solidFill>
              </a:rPr>
              <a:t>Что даст интеграция?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C8C24E-4278-432D-8B3E-E63AB39A60D6}"/>
              </a:ext>
            </a:extLst>
          </p:cNvPr>
          <p:cNvSpPr txBox="1"/>
          <p:nvPr/>
        </p:nvSpPr>
        <p:spPr>
          <a:xfrm>
            <a:off x="264197" y="4558282"/>
            <a:ext cx="7516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Тревожная кнопка ГАИС «ЭРА-ГЛОНАСС» будет функционировать как для вызова специальных служб в случае ДТП, так и для вызова группы задержания вневедомственной охраны Росгвардии – в автоматическом режиме (без участия диспетчеров ПАТП и операторов колл-центра</a:t>
            </a:r>
            <a:br>
              <a:rPr lang="ru-RU" dirty="0"/>
            </a:br>
            <a:r>
              <a:rPr lang="ru-RU" dirty="0"/>
              <a:t>АО «ГЛОНАСС»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DE1ADE-6E06-43ED-814D-4BB5AEAAD60D}"/>
              </a:ext>
            </a:extLst>
          </p:cNvPr>
          <p:cNvSpPr txBox="1"/>
          <p:nvPr/>
        </p:nvSpPr>
        <p:spPr>
          <a:xfrm>
            <a:off x="264197" y="2596072"/>
            <a:ext cx="7516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Возможность подключения всех транспортных средств категорий </a:t>
            </a:r>
          </a:p>
          <a:p>
            <a:r>
              <a:rPr lang="ru-RU" dirty="0">
                <a:solidFill>
                  <a:schemeClr val="bg1"/>
                </a:solidFill>
              </a:rPr>
              <a:t>М2 и М3, оборудованных в соответствии с законодательством РФ аппаратурой ГАИС «ЭРА-ГЛОНАСС», к Системе централизованной охраны транспортных средств ОПТ Росгвардии без необходимости установки дополнительного оборудования и проблем, связанных с интеграцией</a:t>
            </a:r>
          </a:p>
        </p:txBody>
      </p:sp>
    </p:spTree>
    <p:extLst>
      <p:ext uri="{BB962C8B-B14F-4D97-AF65-F5344CB8AC3E}">
        <p14:creationId xmlns:p14="http://schemas.microsoft.com/office/powerpoint/2010/main" val="165085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5A90E2F-DCAD-42F2-A35D-11C4BAD67F1F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38C893-3D18-43AA-973E-E3E21B932FC8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C4B404-8A59-4E57-BD5E-893A3D227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7CEF12-6244-4B10-AD02-2C22EDCF1FDD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ПЕРСПЕКТИВЫ ПРОЕКТА (ПРЕДЛОЖЕНИЯ В РЕЗОЛЮЦИЮ)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CE95D5-438E-4421-9837-B8CA86B4D460}"/>
              </a:ext>
            </a:extLst>
          </p:cNvPr>
          <p:cNvSpPr/>
          <p:nvPr/>
        </p:nvSpPr>
        <p:spPr>
          <a:xfrm>
            <a:off x="0" y="4338288"/>
            <a:ext cx="4147065" cy="2519712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64BE3C-E39E-49F9-BD8A-CC1DC4C7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136"/>
            <a:ext cx="4147065" cy="2762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732142-B9C8-44F6-B701-657C31A3C306}"/>
              </a:ext>
            </a:extLst>
          </p:cNvPr>
          <p:cNvSpPr txBox="1"/>
          <p:nvPr/>
        </p:nvSpPr>
        <p:spPr>
          <a:xfrm>
            <a:off x="184558" y="4664279"/>
            <a:ext cx="3884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АЛЕКСАНДР ВАСИЛЬЕВ</a:t>
            </a:r>
          </a:p>
          <a:p>
            <a:r>
              <a:rPr lang="ru-RU" sz="1600" dirty="0">
                <a:solidFill>
                  <a:schemeClr val="bg1"/>
                </a:solidFill>
              </a:rPr>
              <a:t>Член Комитета Государственной Думы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по транспорту и строительству,</a:t>
            </a:r>
          </a:p>
          <a:p>
            <a:r>
              <a:rPr lang="ru-RU" sz="1600" dirty="0">
                <a:solidFill>
                  <a:schemeClr val="bg1"/>
                </a:solidFill>
              </a:rPr>
              <a:t>Председатель Общественного Совета</a:t>
            </a:r>
          </a:p>
          <a:p>
            <a:r>
              <a:rPr lang="ru-RU" sz="1600" dirty="0">
                <a:solidFill>
                  <a:schemeClr val="bg1"/>
                </a:solidFill>
              </a:rPr>
              <a:t>АНО «За общественный транспорт»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8BBF28-8D1F-42CC-846C-637F91C0BF0C}"/>
              </a:ext>
            </a:extLst>
          </p:cNvPr>
          <p:cNvSpPr txBox="1"/>
          <p:nvPr/>
        </p:nvSpPr>
        <p:spPr>
          <a:xfrm>
            <a:off x="4563610" y="2286017"/>
            <a:ext cx="73739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Предложить Правительству РФ рассмотреть возможность установления </a:t>
            </a:r>
            <a:r>
              <a:rPr lang="ru-RU" b="1" dirty="0"/>
              <a:t>минимальной стоимости услуг</a:t>
            </a:r>
            <a:r>
              <a:rPr lang="ru-RU" dirty="0"/>
              <a:t> по охране транспортных средств пассажирского транспорта общего пользования, одинаковой для всех субъектов РФ.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Рекомендовать органам исполнительной власти субъектов РФ совместно с территориальными подразделениями Росгвардии, </a:t>
            </a:r>
            <a:br>
              <a:rPr lang="ru-RU" dirty="0"/>
            </a:br>
            <a:r>
              <a:rPr lang="ru-RU" dirty="0"/>
              <a:t>с учетом опыта пилотных регионов, </a:t>
            </a:r>
            <a:r>
              <a:rPr lang="ru-RU" b="1" dirty="0"/>
              <a:t>использовать Систему централизованной охраны</a:t>
            </a:r>
            <a:r>
              <a:rPr lang="ru-RU" dirty="0"/>
              <a:t> транспортных средств для обеспечения общественной безопасности на ОПТ.</a:t>
            </a:r>
          </a:p>
          <a:p>
            <a:pPr marL="342900" indent="-342900">
              <a:buFontTx/>
              <a:buAutoNum type="arabicPeriod"/>
            </a:pP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ru-RU" dirty="0"/>
              <a:t>Инициировать обсуждение с участием Минтранса России, Росгвардии и заинтересованных организаций вопросов </a:t>
            </a:r>
            <a:br>
              <a:rPr lang="ru-RU" dirty="0"/>
            </a:br>
            <a:r>
              <a:rPr lang="ru-RU" b="1" dirty="0"/>
              <a:t>участия Росгвардии в обеспечении транспортной безопасности </a:t>
            </a:r>
            <a:br>
              <a:rPr lang="ru-RU" b="1" dirty="0"/>
            </a:br>
            <a:r>
              <a:rPr lang="ru-RU" b="1" dirty="0"/>
              <a:t>на ОПТ в статусе ПТБ</a:t>
            </a:r>
            <a:r>
              <a:rPr lang="ru-RU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BC173B-6733-44DC-AEE5-9B8EDB481732}"/>
              </a:ext>
            </a:extLst>
          </p:cNvPr>
          <p:cNvSpPr txBox="1"/>
          <p:nvPr/>
        </p:nvSpPr>
        <p:spPr>
          <a:xfrm>
            <a:off x="4563610" y="1689747"/>
            <a:ext cx="6828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B6B5B"/>
                </a:solidFill>
              </a:rPr>
              <a:t>Просим участников Конференции поддержать</a:t>
            </a:r>
          </a:p>
        </p:txBody>
      </p:sp>
    </p:spTree>
    <p:extLst>
      <p:ext uri="{BB962C8B-B14F-4D97-AF65-F5344CB8AC3E}">
        <p14:creationId xmlns:p14="http://schemas.microsoft.com/office/powerpoint/2010/main" val="1870213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436F56-9CCA-444E-A1A5-920107066570}"/>
              </a:ext>
            </a:extLst>
          </p:cNvPr>
          <p:cNvSpPr txBox="1"/>
          <p:nvPr/>
        </p:nvSpPr>
        <p:spPr>
          <a:xfrm>
            <a:off x="2553256" y="2318551"/>
            <a:ext cx="708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04444"/>
                </a:solidFill>
              </a:rPr>
              <a:t>СПАСИБО ЗА ВНИМАНИЕ!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22E97-B87F-41BA-A885-61390C615521}"/>
              </a:ext>
            </a:extLst>
          </p:cNvPr>
          <p:cNvSpPr txBox="1"/>
          <p:nvPr/>
        </p:nvSpPr>
        <p:spPr>
          <a:xfrm>
            <a:off x="2662312" y="3591577"/>
            <a:ext cx="6867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ПИТИРИМОВ АЛЕКСАНДР ВЛАДИМИРОВИЧ</a:t>
            </a:r>
          </a:p>
          <a:p>
            <a:pPr algn="ctr"/>
            <a:r>
              <a:rPr lang="ru-RU" dirty="0"/>
              <a:t>Помощник депутата ГД ФС РФ Васильева А.Н.,</a:t>
            </a:r>
          </a:p>
          <a:p>
            <a:pPr algn="ctr"/>
            <a:r>
              <a:rPr lang="ru-RU" dirty="0"/>
              <a:t>Генеральный директор АНО «За общественный транспорт»</a:t>
            </a:r>
          </a:p>
          <a:p>
            <a:pPr algn="ctr"/>
            <a:r>
              <a:rPr lang="en-US" u="sng" dirty="0">
                <a:solidFill>
                  <a:srgbClr val="204444"/>
                </a:solidFill>
              </a:rPr>
              <a:t>zatransport.ru</a:t>
            </a:r>
            <a:endParaRPr lang="ru-RU" u="sng" dirty="0">
              <a:solidFill>
                <a:srgbClr val="204444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A585437-1D82-4443-BF1D-03244F690CFC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A872D-0963-4CB9-B21E-43D982EC8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2586CAD1-191A-441D-BA0B-6E7425D4F5D3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C4DD04-EDFC-41D0-B4F5-FE5E4518BD4B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1261BF-0E0C-4FA5-BBCF-49D2F2891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E8FB421-146E-404D-8DFC-683A5C810A60}"/>
              </a:ext>
            </a:extLst>
          </p:cNvPr>
          <p:cNvGrpSpPr/>
          <p:nvPr/>
        </p:nvGrpSpPr>
        <p:grpSpPr>
          <a:xfrm>
            <a:off x="1099725" y="1966175"/>
            <a:ext cx="9992546" cy="2857500"/>
            <a:chOff x="308826" y="1140902"/>
            <a:chExt cx="9992546" cy="2857500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9278E8B-8EFF-487D-B90E-8A6E6DA035AE}"/>
                </a:ext>
              </a:extLst>
            </p:cNvPr>
            <p:cNvSpPr/>
            <p:nvPr/>
          </p:nvSpPr>
          <p:spPr>
            <a:xfrm>
              <a:off x="8872622" y="1140902"/>
              <a:ext cx="1428749" cy="14287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НАПАДЕНИЕ</a:t>
              </a:r>
            </a:p>
            <a:p>
              <a:pPr algn="ctr"/>
              <a:r>
                <a:rPr lang="ru-RU" sz="1400" b="1" dirty="0"/>
                <a:t>НА ВОДИТЕЛЯ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A6465B2-CFF1-428C-8203-2E2CDCA74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1465" y="256965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C813F306-19A4-4045-98C0-AABF96F7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873" y="114090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A9D7D5C7-55C9-465F-869E-8055161DCB4F}"/>
                </a:ext>
              </a:extLst>
            </p:cNvPr>
            <p:cNvSpPr/>
            <p:nvPr/>
          </p:nvSpPr>
          <p:spPr>
            <a:xfrm>
              <a:off x="7445462" y="2569652"/>
              <a:ext cx="1428749" cy="1428750"/>
            </a:xfrm>
            <a:prstGeom prst="rect">
              <a:avLst/>
            </a:prstGeom>
            <a:solidFill>
              <a:srgbClr val="013139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КОНФЛИКТЫ ВСЛЕДСТВИЕ  ДТП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CFFDD6C0-035A-4989-B4CC-8863989EB2DC}"/>
                </a:ext>
              </a:extLst>
            </p:cNvPr>
            <p:cNvSpPr/>
            <p:nvPr/>
          </p:nvSpPr>
          <p:spPr>
            <a:xfrm>
              <a:off x="308828" y="1140902"/>
              <a:ext cx="1428749" cy="1428750"/>
            </a:xfrm>
            <a:prstGeom prst="rect">
              <a:avLst/>
            </a:prstGeom>
            <a:solidFill>
              <a:srgbClr val="204444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ХУЛИГАНСТВО</a:t>
              </a:r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B9AC126-B807-4317-9B26-3A391A3E6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826" y="256965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8D9E2729-64FB-4FFD-BBEA-E5E5DB0A521A}"/>
                </a:ext>
              </a:extLst>
            </p:cNvPr>
            <p:cNvSpPr/>
            <p:nvPr/>
          </p:nvSpPr>
          <p:spPr>
            <a:xfrm>
              <a:off x="4591127" y="2569652"/>
              <a:ext cx="1428749" cy="1428750"/>
            </a:xfrm>
            <a:prstGeom prst="rect">
              <a:avLst/>
            </a:prstGeom>
            <a:solidFill>
              <a:srgbClr val="2F432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ПЬЯНЫЕ ВЫХОДКИ</a:t>
              </a: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CCEEC0B4-CE4F-4B2D-AB36-51865B8EF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541" y="256965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670B1EC1-5906-43CB-A618-81535E66B0F9}"/>
                </a:ext>
              </a:extLst>
            </p:cNvPr>
            <p:cNvSpPr/>
            <p:nvPr/>
          </p:nvSpPr>
          <p:spPr>
            <a:xfrm>
              <a:off x="3165539" y="1140902"/>
              <a:ext cx="1428749" cy="1428750"/>
            </a:xfrm>
            <a:prstGeom prst="rect">
              <a:avLst/>
            </a:prstGeom>
            <a:solidFill>
              <a:srgbClr val="86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НАПАДЕНИЕ НА КОНДУКТОРА</a:t>
              </a:r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F376359F-3D8F-4CD0-A7FF-0AFF73682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921" y="114090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F1789AA-4BE5-4411-BB29-52B536B4F237}"/>
                </a:ext>
              </a:extLst>
            </p:cNvPr>
            <p:cNvSpPr/>
            <p:nvPr/>
          </p:nvSpPr>
          <p:spPr>
            <a:xfrm>
              <a:off x="6021465" y="1140902"/>
              <a:ext cx="1428749" cy="142875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ВАНДАЛИЗМ</a:t>
              </a: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47B4ECE4-7D67-494F-AF05-8F1DC47188E2}"/>
                </a:ext>
              </a:extLst>
            </p:cNvPr>
            <p:cNvSpPr/>
            <p:nvPr/>
          </p:nvSpPr>
          <p:spPr>
            <a:xfrm>
              <a:off x="1736000" y="2569652"/>
              <a:ext cx="1428749" cy="142875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/>
                <a:t>ДРАКИ</a:t>
              </a:r>
            </a:p>
          </p:txBody>
        </p: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C582555-22D6-48CD-836F-B5E1EE2E8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000" y="114090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1009A4E5-5F66-4249-95B2-AC2B98475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2622" y="2569652"/>
              <a:ext cx="1428750" cy="1428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81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96BE60A2-19F6-4AAC-8E74-8C18B7C18DB9}"/>
              </a:ext>
            </a:extLst>
          </p:cNvPr>
          <p:cNvSpPr txBox="1"/>
          <p:nvPr/>
        </p:nvSpPr>
        <p:spPr>
          <a:xfrm>
            <a:off x="795047" y="5141774"/>
            <a:ext cx="1060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Проблема не только в том, что подобные общественно опасные деяния происходят,</a:t>
            </a:r>
          </a:p>
          <a:p>
            <a:pPr algn="ctr"/>
            <a:r>
              <a:rPr lang="ru-RU" sz="2000" b="1" dirty="0"/>
              <a:t>а в том, что совершаясь регулярно и повсеместно, они зачастую остаются безнаказанными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4298741-F4FF-4FC9-A4A6-3A7A63292EC2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ПРОБЛЕМАТИКА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E68F4DD-4952-4102-A688-6C6C2626AED1}"/>
              </a:ext>
            </a:extLst>
          </p:cNvPr>
          <p:cNvSpPr txBox="1"/>
          <p:nvPr/>
        </p:nvSpPr>
        <p:spPr>
          <a:xfrm>
            <a:off x="-1" y="6211669"/>
            <a:ext cx="12191999" cy="646331"/>
          </a:xfrm>
          <a:prstGeom prst="rect">
            <a:avLst/>
          </a:prstGeom>
          <a:solidFill>
            <a:srgbClr val="2044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* По данным Комитета по транспорту Санкт-Петербурга, за 8 месяцев 2019 года в автобусах, троллейбусах и трамваях зарегистрировано 200 случаев хулиганства, вандализма и нарушения правопорядка</a:t>
            </a:r>
          </a:p>
        </p:txBody>
      </p:sp>
    </p:spTree>
    <p:extLst>
      <p:ext uri="{BB962C8B-B14F-4D97-AF65-F5344CB8AC3E}">
        <p14:creationId xmlns:p14="http://schemas.microsoft.com/office/powerpoint/2010/main" val="386027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6C2C94C9-583B-4A1C-92DE-A40063E05364}"/>
              </a:ext>
            </a:extLst>
          </p:cNvPr>
          <p:cNvSpPr/>
          <p:nvPr/>
        </p:nvSpPr>
        <p:spPr>
          <a:xfrm>
            <a:off x="4068660" y="2996070"/>
            <a:ext cx="4285486" cy="38619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8B821771-CB6A-44DF-89F0-102BA9B0ADBC}"/>
              </a:ext>
            </a:extLst>
          </p:cNvPr>
          <p:cNvSpPr/>
          <p:nvPr/>
        </p:nvSpPr>
        <p:spPr>
          <a:xfrm>
            <a:off x="0" y="1964224"/>
            <a:ext cx="12192000" cy="1031846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242C889A-D3EF-49F9-91A7-32D9F5698375}"/>
              </a:ext>
            </a:extLst>
          </p:cNvPr>
          <p:cNvSpPr/>
          <p:nvPr/>
        </p:nvSpPr>
        <p:spPr>
          <a:xfrm>
            <a:off x="4068660" y="1964224"/>
            <a:ext cx="4285486" cy="103184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BE60A2-19F6-4AAC-8E74-8C18B7C18DB9}"/>
              </a:ext>
            </a:extLst>
          </p:cNvPr>
          <p:cNvSpPr txBox="1"/>
          <p:nvPr/>
        </p:nvSpPr>
        <p:spPr>
          <a:xfrm>
            <a:off x="388587" y="2295481"/>
            <a:ext cx="169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ПРИЧИНА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93A18B-1617-4F5A-81DE-995DC5441063}"/>
              </a:ext>
            </a:extLst>
          </p:cNvPr>
          <p:cNvSpPr txBox="1"/>
          <p:nvPr/>
        </p:nvSpPr>
        <p:spPr>
          <a:xfrm>
            <a:off x="388587" y="3541680"/>
            <a:ext cx="3680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Наряды полиции вызываются по телефону диспетчерами ПАТП. </a:t>
            </a:r>
          </a:p>
          <a:p>
            <a:r>
              <a:rPr lang="ru-RU" sz="1600" dirty="0"/>
              <a:t>В большинстве случаев правонарушителям удается беспрепятственно скрыться до их приезда с места правонарушения.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3B7CE-D41C-4D34-AD3D-FA8CB25C047D}"/>
              </a:ext>
            </a:extLst>
          </p:cNvPr>
          <p:cNvSpPr txBox="1"/>
          <p:nvPr/>
        </p:nvSpPr>
        <p:spPr>
          <a:xfrm>
            <a:off x="4386154" y="2282817"/>
            <a:ext cx="191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ПРИЧИНА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0AF09-D1FA-42E2-B818-E6897005F58A}"/>
              </a:ext>
            </a:extLst>
          </p:cNvPr>
          <p:cNvSpPr txBox="1"/>
          <p:nvPr/>
        </p:nvSpPr>
        <p:spPr>
          <a:xfrm>
            <a:off x="4386154" y="3541680"/>
            <a:ext cx="3967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Из 68 ПТБ, зарегистрированных в РФ, половина (32 ПТБ) осуществляют деятельность в Москве и СПб. </a:t>
            </a:r>
          </a:p>
          <a:p>
            <a:r>
              <a:rPr lang="ru-RU" sz="1600" dirty="0"/>
              <a:t>В 83 регионах России (635 городских округов и 1673 муниципальных района) действуют только 36 ПТБ.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0B0B4A-E2D3-4235-9FB9-145538ADE38E}"/>
              </a:ext>
            </a:extLst>
          </p:cNvPr>
          <p:cNvSpPr txBox="1"/>
          <p:nvPr/>
        </p:nvSpPr>
        <p:spPr>
          <a:xfrm>
            <a:off x="8536181" y="2302320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ПРИЧИНА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3107CB-B138-461E-9ADF-43574B2ADA81}"/>
              </a:ext>
            </a:extLst>
          </p:cNvPr>
          <p:cNvSpPr txBox="1"/>
          <p:nvPr/>
        </p:nvSpPr>
        <p:spPr>
          <a:xfrm>
            <a:off x="8536181" y="3541680"/>
            <a:ext cx="3367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Органы МВД и действующие ПТБ </a:t>
            </a:r>
          </a:p>
          <a:p>
            <a:r>
              <a:rPr lang="ru-RU" sz="1600" dirty="0"/>
              <a:t>не располагают достаточными силами и средствами для реагирования на многочисленные транспортные инциденты в режиме реального времени.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CDF44EEE-9ED8-40F1-A420-B7230F634F69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0F9D2C5-4EFA-423A-A9E0-255408193C00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20968B9-3B11-4202-B09E-0688D80F9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F2729109-7E97-4EAD-90FA-F9F747E705E0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ПОЧЕМУ ПРАВОНАРУШЕНИЯ ОСТАЮТСЯ БЕЗНАКАЗАННЫМИ?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D9284BD-5880-4472-B428-2AF04EEA17CD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47AA56E-8F53-4C2E-9A7F-29718D064045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DFDEEDB-963C-4FC6-A085-AAF26484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D2CA9001-CDE6-46AC-BE9E-EEBC88F1D0D3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КАК ПРОИСХОДИТ РЕАГИРОВАНИЕ?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20C162B-26E0-4EF1-862A-63DBCCEB5F5E}"/>
              </a:ext>
            </a:extLst>
          </p:cNvPr>
          <p:cNvSpPr/>
          <p:nvPr/>
        </p:nvSpPr>
        <p:spPr>
          <a:xfrm>
            <a:off x="307837" y="2354538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На маршруте совершается правонарушение или возникает опасная ситуация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8C83F0-D9F3-4453-A350-FB070BC741C9}"/>
              </a:ext>
            </a:extLst>
          </p:cNvPr>
          <p:cNvSpPr/>
          <p:nvPr/>
        </p:nvSpPr>
        <p:spPr>
          <a:xfrm>
            <a:off x="4448327" y="2354537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Кондуктор вмешивается в конфликт, водитель сообщает по телефону диспетчеру предприятия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8C99705-4EE3-4F35-BFEB-773ACD181691}"/>
              </a:ext>
            </a:extLst>
          </p:cNvPr>
          <p:cNvSpPr/>
          <p:nvPr/>
        </p:nvSpPr>
        <p:spPr>
          <a:xfrm>
            <a:off x="8588822" y="2354537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Диспетчер, оценивая ситуацию, принимает решение о вызове наряда полиции 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8B93E03-715D-414C-9B5E-29D393E0C34B}"/>
              </a:ext>
            </a:extLst>
          </p:cNvPr>
          <p:cNvSpPr/>
          <p:nvPr/>
        </p:nvSpPr>
        <p:spPr>
          <a:xfrm>
            <a:off x="307836" y="5013844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Транспортное средство сходит </a:t>
            </a:r>
          </a:p>
          <a:p>
            <a:pPr lvl="0" algn="ctr"/>
            <a:r>
              <a:rPr lang="ru-RU" sz="1400" dirty="0"/>
              <a:t>с маршрута, время ожидания наряда полиции достигает нескольких часов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06C58D1-7DCA-48DA-80B5-72A9B48EC995}"/>
              </a:ext>
            </a:extLst>
          </p:cNvPr>
          <p:cNvSpPr/>
          <p:nvPr/>
        </p:nvSpPr>
        <p:spPr>
          <a:xfrm>
            <a:off x="4448323" y="5013844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Правонарушитель</a:t>
            </a:r>
          </a:p>
          <a:p>
            <a:pPr lvl="0" algn="ctr"/>
            <a:r>
              <a:rPr lang="ru-RU" sz="1400" dirty="0"/>
              <a:t>беспрепятственно скрывается </a:t>
            </a:r>
          </a:p>
          <a:p>
            <a:pPr lvl="0" algn="ctr"/>
            <a:r>
              <a:rPr lang="ru-RU" sz="1400" dirty="0"/>
              <a:t>с места правонарушения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FA4E22-3116-4748-8B94-5339AF356373}"/>
              </a:ext>
            </a:extLst>
          </p:cNvPr>
          <p:cNvSpPr/>
          <p:nvPr/>
        </p:nvSpPr>
        <p:spPr>
          <a:xfrm>
            <a:off x="8588822" y="5013844"/>
            <a:ext cx="3228229" cy="1247030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/>
              <a:t>Правоохранительные органы совершают предписанные действия (ОРМ и др.)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8690FC1A-AE7B-41DD-911D-6DAF4F03D1B4}"/>
              </a:ext>
            </a:extLst>
          </p:cNvPr>
          <p:cNvSpPr/>
          <p:nvPr/>
        </p:nvSpPr>
        <p:spPr>
          <a:xfrm>
            <a:off x="1619791" y="2052387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1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F3983302-3569-4BEC-8BC2-54CC3BF0E021}"/>
              </a:ext>
            </a:extLst>
          </p:cNvPr>
          <p:cNvSpPr/>
          <p:nvPr/>
        </p:nvSpPr>
        <p:spPr>
          <a:xfrm>
            <a:off x="5760290" y="2048178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2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68A837A-3442-4549-81FC-62174978F664}"/>
              </a:ext>
            </a:extLst>
          </p:cNvPr>
          <p:cNvSpPr/>
          <p:nvPr/>
        </p:nvSpPr>
        <p:spPr>
          <a:xfrm>
            <a:off x="9900798" y="2048177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3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E6CACBDC-553B-4FEB-8F6E-41347D383739}"/>
              </a:ext>
            </a:extLst>
          </p:cNvPr>
          <p:cNvSpPr/>
          <p:nvPr/>
        </p:nvSpPr>
        <p:spPr>
          <a:xfrm>
            <a:off x="1619790" y="4701576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4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0809ED4-F2CE-4728-8AD0-25132D287535}"/>
              </a:ext>
            </a:extLst>
          </p:cNvPr>
          <p:cNvSpPr/>
          <p:nvPr/>
        </p:nvSpPr>
        <p:spPr>
          <a:xfrm>
            <a:off x="5760290" y="4701575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5</a:t>
            </a: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58257BC-3CB1-4E92-B277-2FAE01DEF57D}"/>
              </a:ext>
            </a:extLst>
          </p:cNvPr>
          <p:cNvSpPr/>
          <p:nvPr/>
        </p:nvSpPr>
        <p:spPr>
          <a:xfrm>
            <a:off x="9900798" y="4701575"/>
            <a:ext cx="604299" cy="604299"/>
          </a:xfrm>
          <a:prstGeom prst="ellipse">
            <a:avLst/>
          </a:prstGeom>
          <a:solidFill>
            <a:srgbClr val="20444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6</a:t>
            </a:r>
          </a:p>
        </p:txBody>
      </p:sp>
      <p:sp>
        <p:nvSpPr>
          <p:cNvPr id="57" name="Стрелка: вправо 56">
            <a:extLst>
              <a:ext uri="{FF2B5EF4-FFF2-40B4-BE49-F238E27FC236}">
                <a16:creationId xmlns:a16="http://schemas.microsoft.com/office/drawing/2014/main" id="{DF4B932A-6B4F-408D-BF2B-4695F846CC2A}"/>
              </a:ext>
            </a:extLst>
          </p:cNvPr>
          <p:cNvSpPr/>
          <p:nvPr/>
        </p:nvSpPr>
        <p:spPr>
          <a:xfrm>
            <a:off x="3660835" y="2662138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право 58">
            <a:extLst>
              <a:ext uri="{FF2B5EF4-FFF2-40B4-BE49-F238E27FC236}">
                <a16:creationId xmlns:a16="http://schemas.microsoft.com/office/drawing/2014/main" id="{538CD564-0474-470E-8ACA-6FDEFD4776D6}"/>
              </a:ext>
            </a:extLst>
          </p:cNvPr>
          <p:cNvSpPr/>
          <p:nvPr/>
        </p:nvSpPr>
        <p:spPr>
          <a:xfrm>
            <a:off x="7809709" y="2662138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: вправо 60">
            <a:extLst>
              <a:ext uri="{FF2B5EF4-FFF2-40B4-BE49-F238E27FC236}">
                <a16:creationId xmlns:a16="http://schemas.microsoft.com/office/drawing/2014/main" id="{5843FF2F-3185-4F4F-AA41-9A26C852F71F}"/>
              </a:ext>
            </a:extLst>
          </p:cNvPr>
          <p:cNvSpPr/>
          <p:nvPr/>
        </p:nvSpPr>
        <p:spPr>
          <a:xfrm>
            <a:off x="3660835" y="5332489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16322099-6D7B-4E7D-B68B-13F4C6DA8FC4}"/>
              </a:ext>
            </a:extLst>
          </p:cNvPr>
          <p:cNvSpPr/>
          <p:nvPr/>
        </p:nvSpPr>
        <p:spPr>
          <a:xfrm>
            <a:off x="7809710" y="5327427"/>
            <a:ext cx="654341" cy="620785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5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BDB040-AB62-4399-AC31-9ADA1BA521D9}"/>
              </a:ext>
            </a:extLst>
          </p:cNvPr>
          <p:cNvSpPr txBox="1"/>
          <p:nvPr/>
        </p:nvSpPr>
        <p:spPr>
          <a:xfrm>
            <a:off x="-2" y="2039062"/>
            <a:ext cx="12192000" cy="1631216"/>
          </a:xfrm>
          <a:prstGeom prst="rect">
            <a:avLst/>
          </a:prstGeom>
          <a:solidFill>
            <a:srgbClr val="204444"/>
          </a:solidFill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Ситуация не нормализуется, пока единственным способом противодействия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противоправным деяниям остается принцип уведомления перевозчиками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</a:rPr>
              <a:t>компетентных органов о факте совершенного правонарушения </a:t>
            </a: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45BFEB4-A0A3-4C64-82ED-3F58A67C479E}"/>
              </a:ext>
            </a:extLst>
          </p:cNvPr>
          <p:cNvGrpSpPr/>
          <p:nvPr/>
        </p:nvGrpSpPr>
        <p:grpSpPr>
          <a:xfrm>
            <a:off x="919256" y="4043754"/>
            <a:ext cx="10353483" cy="1880370"/>
            <a:chOff x="847928" y="5072104"/>
            <a:chExt cx="10353483" cy="188037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947ECD-4B40-40FC-8056-92E810BADCC4}"/>
                </a:ext>
              </a:extLst>
            </p:cNvPr>
            <p:cNvSpPr txBox="1"/>
            <p:nvPr/>
          </p:nvSpPr>
          <p:spPr>
            <a:xfrm>
              <a:off x="1364994" y="5321258"/>
              <a:ext cx="983641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>
                  <a:solidFill>
                    <a:srgbClr val="204444"/>
                  </a:solidFill>
                </a:rPr>
                <a:t>Обеспечение общественной безопасности на транспортных средствах ОПТ, непосредственно работающих на линии, задача не тривиальная и очевидно требует изменения принципов взаимодействия перевозчиков и органов правопорядка.</a:t>
              </a:r>
            </a:p>
            <a:p>
              <a:pPr algn="r"/>
              <a:endParaRPr lang="ru-RU" sz="2000" b="1" i="1" dirty="0">
                <a:solidFill>
                  <a:srgbClr val="204444"/>
                </a:solidFill>
              </a:endParaRPr>
            </a:p>
            <a:p>
              <a:pPr algn="r"/>
              <a:r>
                <a:rPr lang="ru-RU" sz="2000" b="1" i="1" dirty="0">
                  <a:solidFill>
                    <a:srgbClr val="204444"/>
                  </a:solidFill>
                </a:rPr>
                <a:t>А. Н. Васильев, депутат ГД ФС РФ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6D23813-41F8-492B-88F2-515C37837751}"/>
                </a:ext>
              </a:extLst>
            </p:cNvPr>
            <p:cNvSpPr txBox="1"/>
            <p:nvPr/>
          </p:nvSpPr>
          <p:spPr>
            <a:xfrm>
              <a:off x="847928" y="5072104"/>
              <a:ext cx="62560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solidFill>
                    <a:srgbClr val="204444"/>
                  </a:solidFill>
                </a:rPr>
                <a:t>“</a:t>
              </a:r>
              <a:endParaRPr lang="ru-RU" sz="6000" dirty="0">
                <a:solidFill>
                  <a:srgbClr val="204444"/>
                </a:solidFill>
              </a:endParaRP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FA570-CDDE-4695-9224-7E4C322A3AE8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70859E-C3B0-4D14-9880-F61595612F72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12755-22F8-4AE2-A129-031975BD4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D53D53-6615-41A3-8D74-495D1D057319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ИНЕРТНЫЙ ПРИНЦИП РЕАГИРОВАНИЯ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570577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679A73-8E3D-4A8D-8FA3-BE7DF1F1B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4039091"/>
            <a:ext cx="5257800" cy="17145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0FA570-CDDE-4695-9224-7E4C322A3AE8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F70859E-C3B0-4D14-9880-F61595612F72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912755-22F8-4AE2-A129-031975BD4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D53D53-6615-41A3-8D74-495D1D057319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ПОИСК РЕШЕНИЯ: РЕАГИРОВАНИЕ В РЕЖИМЕ РЕАЛЬНОГО ВРЕМЕНИ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9E7F88-E90E-42FB-B6CD-93B5281E7B63}"/>
              </a:ext>
            </a:extLst>
          </p:cNvPr>
          <p:cNvSpPr/>
          <p:nvPr/>
        </p:nvSpPr>
        <p:spPr>
          <a:xfrm>
            <a:off x="0" y="1573436"/>
            <a:ext cx="6096000" cy="5284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07244B-ACA1-4C28-90AB-D8EB2FC492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67692" y="2263682"/>
            <a:ext cx="1360616" cy="13606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4C7A88-9FAD-49AE-9E8E-813169CD4A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949" y="2263682"/>
            <a:ext cx="1296101" cy="15247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F06A137-539B-4C8B-9673-8CFA2B6F7D81}"/>
              </a:ext>
            </a:extLst>
          </p:cNvPr>
          <p:cNvSpPr txBox="1"/>
          <p:nvPr/>
        </p:nvSpPr>
        <p:spPr>
          <a:xfrm>
            <a:off x="394283" y="4104046"/>
            <a:ext cx="53941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 соответствии с действующим законодательством, </a:t>
            </a:r>
            <a:r>
              <a:rPr lang="ru-RU" b="1" dirty="0"/>
              <a:t>все транспортные средства</a:t>
            </a:r>
            <a:r>
              <a:rPr lang="ru-RU" dirty="0"/>
              <a:t> категорий М2 и М3 оборудованы аппаратурой спутниковой навигации ГЛОНАСС, имеющей в своем составе </a:t>
            </a:r>
            <a:r>
              <a:rPr lang="ru-RU" b="1" dirty="0"/>
              <a:t>кнопку тревожной сигнализации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F7D195-6E3D-4B5D-B903-958C32FD2444}"/>
              </a:ext>
            </a:extLst>
          </p:cNvPr>
          <p:cNvSpPr txBox="1"/>
          <p:nvPr/>
        </p:nvSpPr>
        <p:spPr>
          <a:xfrm>
            <a:off x="6599340" y="4519544"/>
            <a:ext cx="5394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Если нажать кнопку,</a:t>
            </a:r>
          </a:p>
          <a:p>
            <a:pPr algn="ctr"/>
            <a:r>
              <a:rPr lang="ru-RU" b="1" dirty="0"/>
              <a:t>кто обеспечит реагирование?</a:t>
            </a:r>
          </a:p>
        </p:txBody>
      </p:sp>
    </p:spTree>
    <p:extLst>
      <p:ext uri="{BB962C8B-B14F-4D97-AF65-F5344CB8AC3E}">
        <p14:creationId xmlns:p14="http://schemas.microsoft.com/office/powerpoint/2010/main" val="149563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8D183A6-8482-4A97-AEF0-31C3DC66D018}"/>
              </a:ext>
            </a:extLst>
          </p:cNvPr>
          <p:cNvSpPr/>
          <p:nvPr/>
        </p:nvSpPr>
        <p:spPr>
          <a:xfrm>
            <a:off x="0" y="1573436"/>
            <a:ext cx="4320330" cy="52845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F80F4B-D544-4228-92AF-B3082937CB72}"/>
              </a:ext>
            </a:extLst>
          </p:cNvPr>
          <p:cNvSpPr txBox="1"/>
          <p:nvPr/>
        </p:nvSpPr>
        <p:spPr>
          <a:xfrm>
            <a:off x="571981" y="2274847"/>
            <a:ext cx="33289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РОСГВАРДИЯ</a:t>
            </a:r>
            <a:r>
              <a:rPr lang="ru-RU" b="1" dirty="0"/>
              <a:t> </a:t>
            </a:r>
            <a:r>
              <a:rPr lang="ru-RU" dirty="0"/>
              <a:t>– </a:t>
            </a:r>
          </a:p>
          <a:p>
            <a:r>
              <a:rPr lang="ru-RU" dirty="0"/>
              <a:t>государственная военная организация, предназначенная в т.ч. для </a:t>
            </a:r>
            <a:r>
              <a:rPr lang="ru-RU" b="1" dirty="0"/>
              <a:t>обеспечения</a:t>
            </a:r>
            <a:r>
              <a:rPr lang="ru-RU" dirty="0"/>
              <a:t> </a:t>
            </a:r>
            <a:r>
              <a:rPr lang="ru-RU" b="1" dirty="0"/>
              <a:t>общественной безопасности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59F57-09C7-4CA6-BF1E-B64D6D523276}"/>
              </a:ext>
            </a:extLst>
          </p:cNvPr>
          <p:cNvSpPr txBox="1"/>
          <p:nvPr/>
        </p:nvSpPr>
        <p:spPr>
          <a:xfrm>
            <a:off x="4815281" y="2274847"/>
            <a:ext cx="6866473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B6B5B"/>
                </a:solidFill>
              </a:rPr>
              <a:t>ВНЕВЕДОМСТВЕННАЯ ОХРАНА РОСГВАРДИИ</a:t>
            </a:r>
          </a:p>
          <a:p>
            <a:r>
              <a:rPr lang="ru-RU" dirty="0"/>
              <a:t>наделена</a:t>
            </a:r>
            <a:r>
              <a:rPr lang="ru-RU" b="1" dirty="0"/>
              <a:t> </a:t>
            </a:r>
            <a:r>
              <a:rPr lang="ru-RU" dirty="0"/>
              <a:t>полномочиями: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охранять имущество граждан и организаций;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обеспечивать </a:t>
            </a:r>
            <a:r>
              <a:rPr lang="ru-RU" sz="1600" b="1" dirty="0"/>
              <a:t>оперативное</a:t>
            </a:r>
            <a:r>
              <a:rPr lang="ru-RU" sz="1600" dirty="0"/>
              <a:t> </a:t>
            </a:r>
            <a:r>
              <a:rPr lang="ru-RU" sz="1600" b="1" dirty="0"/>
              <a:t>реагирование при срабатывании тревожной сигнализации </a:t>
            </a:r>
            <a:r>
              <a:rPr lang="ru-RU" sz="1600" dirty="0"/>
              <a:t>на объектах.</a:t>
            </a:r>
          </a:p>
          <a:p>
            <a:endParaRPr lang="ru-RU" sz="1600" dirty="0"/>
          </a:p>
          <a:p>
            <a:r>
              <a:rPr lang="ru-RU" dirty="0"/>
              <a:t>В этих целях: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незамедлительно прибывать на место совершения правонарушения;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пресекать противоправные деяния</a:t>
            </a:r>
            <a:r>
              <a:rPr lang="ru-R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устранять угрозы безопасности граждан и общественной безопасности</a:t>
            </a:r>
            <a:r>
              <a:rPr lang="ru-RU" sz="16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документировать обстоятельства совершения правонарушения.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BF94ACF-2D0A-4277-B398-CA0F67450ED9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1E27B50-9CA8-4485-8BF4-722ECCA07A19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9D98E46-99B3-4B5C-8D00-515E120AB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116CCC8-995B-4FF0-8011-C57DF20F0F81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ПОИСК РЕШЕНИЯ: РОСГВАРДИЯ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9D631F-819C-45F1-B325-E79E3C3BF241}"/>
              </a:ext>
            </a:extLst>
          </p:cNvPr>
          <p:cNvSpPr txBox="1"/>
          <p:nvPr/>
        </p:nvSpPr>
        <p:spPr>
          <a:xfrm>
            <a:off x="571981" y="6164213"/>
            <a:ext cx="28983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/>
              <a:t>* 226-ФЗ «О Росгвардии»</a:t>
            </a:r>
          </a:p>
        </p:txBody>
      </p:sp>
    </p:spTree>
    <p:extLst>
      <p:ext uri="{BB962C8B-B14F-4D97-AF65-F5344CB8AC3E}">
        <p14:creationId xmlns:p14="http://schemas.microsoft.com/office/powerpoint/2010/main" val="3565008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CE71D6A-CECD-4441-B536-589B0927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" y="4891067"/>
            <a:ext cx="2947960" cy="196693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0FFB368-C09E-47B5-9557-5FBE35012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36" y="4891067"/>
            <a:ext cx="2952244" cy="196693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7DF008A-D954-4A8E-BE34-9468BAF1BF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8"/>
          <a:stretch/>
        </p:blipFill>
        <p:spPr>
          <a:xfrm>
            <a:off x="8364202" y="4552282"/>
            <a:ext cx="3693754" cy="218069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3CB0EF8B-C75A-4387-A32F-8E12B35BC34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95"/>
          <a:stretch/>
        </p:blipFill>
        <p:spPr>
          <a:xfrm>
            <a:off x="2968875" y="4891066"/>
            <a:ext cx="2947960" cy="196693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2B70041-1F4E-4F82-961F-B8164341EDDD}"/>
              </a:ext>
            </a:extLst>
          </p:cNvPr>
          <p:cNvGrpSpPr/>
          <p:nvPr/>
        </p:nvGrpSpPr>
        <p:grpSpPr>
          <a:xfrm>
            <a:off x="372663" y="2354764"/>
            <a:ext cx="11446670" cy="1477328"/>
            <a:chOff x="312445" y="1919360"/>
            <a:chExt cx="11446670" cy="14773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5C428EB-AACC-436D-B6C7-F4F9172DC94C}"/>
                </a:ext>
              </a:extLst>
            </p:cNvPr>
            <p:cNvSpPr txBox="1"/>
            <p:nvPr/>
          </p:nvSpPr>
          <p:spPr>
            <a:xfrm>
              <a:off x="8284313" y="1919360"/>
              <a:ext cx="347480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Группы задержания вневедомственной охраны Росгвардии осуществляют свою деятельность </a:t>
              </a:r>
              <a:r>
                <a:rPr lang="ru-RU" b="1" dirty="0"/>
                <a:t>в 1462 городах </a:t>
              </a:r>
            </a:p>
            <a:p>
              <a:r>
                <a:rPr lang="ru-RU" b="1" dirty="0"/>
                <a:t>и муниципальных районах РФ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879E5B7-9203-40D3-94BE-97164E663F85}"/>
                </a:ext>
              </a:extLst>
            </p:cNvPr>
            <p:cNvSpPr txBox="1"/>
            <p:nvPr/>
          </p:nvSpPr>
          <p:spPr>
            <a:xfrm>
              <a:off x="312445" y="1919360"/>
              <a:ext cx="370690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b="1" dirty="0"/>
                <a:t>Охрана автотранспортных средств</a:t>
              </a:r>
              <a:r>
                <a:rPr lang="ru-RU" dirty="0"/>
                <a:t> включена в Перечень охранных услуг вневедомственной охраны Росгвардии по защите имущества граждан и организаций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E5E3D2-70EA-4309-8639-72D30FDC1B4A}"/>
                </a:ext>
              </a:extLst>
            </p:cNvPr>
            <p:cNvSpPr txBox="1"/>
            <p:nvPr/>
          </p:nvSpPr>
          <p:spPr>
            <a:xfrm>
              <a:off x="4360969" y="1919360"/>
              <a:ext cx="341170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dirty="0"/>
                <a:t>Более чем в 50 субъектов РФ вневедомственная охрана Росгвардии обеспечивает </a:t>
              </a:r>
              <a:r>
                <a:rPr lang="ru-RU" b="1" dirty="0"/>
                <a:t>безопасность выездных бригад скорой медицинской помощи</a:t>
              </a:r>
              <a:endParaRPr lang="ru-RU" dirty="0"/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EDCF5D-A080-4284-80A4-347FC0D88EDA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B670975-CC7B-448B-83BE-928BAE38F50E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D5D0F1-82A5-4A2A-8B58-7D66304BA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F11093-5E1F-4D68-ACF8-19B9D8B22690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ПОЧЕМУ РОСГВАРДИЯ?</a:t>
            </a:r>
          </a:p>
        </p:txBody>
      </p:sp>
    </p:spTree>
    <p:extLst>
      <p:ext uri="{BB962C8B-B14F-4D97-AF65-F5344CB8AC3E}">
        <p14:creationId xmlns:p14="http://schemas.microsoft.com/office/powerpoint/2010/main" val="197635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764316-8729-4C72-9951-DBC211B7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129" y="2523609"/>
            <a:ext cx="4084347" cy="3826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E7A16F-35A7-4945-9EAE-879E19587230}"/>
              </a:ext>
            </a:extLst>
          </p:cNvPr>
          <p:cNvSpPr txBox="1"/>
          <p:nvPr/>
        </p:nvSpPr>
        <p:spPr>
          <a:xfrm>
            <a:off x="565635" y="2523609"/>
            <a:ext cx="67327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Задействовать подразделения вневедомственной охраны Росгвардии при обеспечении общественной безопасности </a:t>
            </a:r>
            <a:br>
              <a:rPr lang="ru-RU" dirty="0"/>
            </a:br>
            <a:r>
              <a:rPr lang="ru-RU" dirty="0"/>
              <a:t>на транспортных средствах ОПТ.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В качестве основы системы безопасности ОПТ использовать интеграцию находящейся на вооружении Росгвардии Системы централизованной охраны автотранспортных средств и региональных систем ГЛОНАСС-мониторинга ОПТ.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Организовать тестирование системы централизованной охраны транспортных средств ОПТ на транспортном комплексе в трех пилотных регионах РФ на протяжении трех месяцев.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44F8C28-97B0-4AAB-991B-83AA142839F4}"/>
              </a:ext>
            </a:extLst>
          </p:cNvPr>
          <p:cNvSpPr/>
          <p:nvPr/>
        </p:nvSpPr>
        <p:spPr>
          <a:xfrm>
            <a:off x="0" y="842459"/>
            <a:ext cx="12192000" cy="733676"/>
          </a:xfrm>
          <a:prstGeom prst="rect">
            <a:avLst/>
          </a:prstGeom>
          <a:solidFill>
            <a:srgbClr val="2B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0F823D0-A0D7-4F9F-8E56-E8A3AD159205}"/>
              </a:ext>
            </a:extLst>
          </p:cNvPr>
          <p:cNvSpPr/>
          <p:nvPr/>
        </p:nvSpPr>
        <p:spPr>
          <a:xfrm>
            <a:off x="0" y="0"/>
            <a:ext cx="12192000" cy="847288"/>
          </a:xfrm>
          <a:prstGeom prst="rect">
            <a:avLst/>
          </a:prstGeom>
          <a:solidFill>
            <a:srgbClr val="204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B45058-39DE-4237-97FD-42A0E21B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81" y="127711"/>
            <a:ext cx="1954918" cy="5903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8B2750-2E76-4820-8572-3AD4C1818618}"/>
              </a:ext>
            </a:extLst>
          </p:cNvPr>
          <p:cNvSpPr txBox="1"/>
          <p:nvPr/>
        </p:nvSpPr>
        <p:spPr>
          <a:xfrm>
            <a:off x="1364992" y="990031"/>
            <a:ext cx="9462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ИНИЦИАТИВА ДЕПУТАТА ГД ФС РФ АЛЕКСАНДРА ВАСИЛЬЕВА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352FC-1014-4244-8531-E4E32DE7685C}"/>
              </a:ext>
            </a:extLst>
          </p:cNvPr>
          <p:cNvSpPr txBox="1"/>
          <p:nvPr/>
        </p:nvSpPr>
        <p:spPr>
          <a:xfrm>
            <a:off x="565635" y="1849817"/>
            <a:ext cx="3737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Правительству РФ предложено:</a:t>
            </a:r>
          </a:p>
        </p:txBody>
      </p:sp>
    </p:spTree>
    <p:extLst>
      <p:ext uri="{BB962C8B-B14F-4D97-AF65-F5344CB8AC3E}">
        <p14:creationId xmlns:p14="http://schemas.microsoft.com/office/powerpoint/2010/main" val="366523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8265</TotalTime>
  <Words>1329</Words>
  <Application>Microsoft Office PowerPoint</Application>
  <PresentationFormat>Широкоэкранный</PresentationFormat>
  <Paragraphs>187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Питиримов</dc:creator>
  <cp:lastModifiedBy>Александр Питиримов</cp:lastModifiedBy>
  <cp:revision>53</cp:revision>
  <dcterms:created xsi:type="dcterms:W3CDTF">2020-09-15T23:38:38Z</dcterms:created>
  <dcterms:modified xsi:type="dcterms:W3CDTF">2020-09-21T19:38:46Z</dcterms:modified>
</cp:coreProperties>
</file>